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DM Serif Display"/>
      <p:regular r:id="rId21"/>
      <p: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3" roundtripDataSignature="AMtx7mgK5ZSGdeTxlzi4gB47HBX5ZXwh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DMSerifDisplay-italic.fntdata"/><Relationship Id="rId10" Type="http://schemas.openxmlformats.org/officeDocument/2006/relationships/slide" Target="slides/slide5.xml"/><Relationship Id="rId21" Type="http://schemas.openxmlformats.org/officeDocument/2006/relationships/font" Target="fonts/DMSerifDisplay-regular.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shorts/__A4kujg7BI" TargetMode="External"/><Relationship Id="rId3" Type="http://schemas.openxmlformats.org/officeDocument/2006/relationships/hyperlink" Target="https://www.youtube.com/shorts/__A4kujg7BI"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natgeokids" TargetMode="External"/><Relationship Id="rId3" Type="http://schemas.openxmlformats.org/officeDocument/2006/relationships/hyperlink" Target="https://www.youtube.com/user/1veritasium" TargetMode="External"/><Relationship Id="rId4" Type="http://schemas.openxmlformats.org/officeDocument/2006/relationships/hyperlink" Target="https://www.youtube.com/user/1veritasium" TargetMode="External"/><Relationship Id="rId9" Type="http://schemas.openxmlformats.org/officeDocument/2006/relationships/hyperlink" Target="https://www.youtube.com/@buzzfeedtasty" TargetMode="External"/><Relationship Id="rId5" Type="http://schemas.openxmlformats.org/officeDocument/2006/relationships/hyperlink" Target="https://www.youtube.com/@MinuteEarth" TargetMode="External"/><Relationship Id="rId6" Type="http://schemas.openxmlformats.org/officeDocument/2006/relationships/hyperlink" Target="https://www.youtube.com/@codeorg" TargetMode="External"/><Relationship Id="rId7" Type="http://schemas.openxmlformats.org/officeDocument/2006/relationships/hyperlink" Target="https://www.youtube.com/@scratchteam" TargetMode="External"/><Relationship Id="rId8" Type="http://schemas.openxmlformats.org/officeDocument/2006/relationships/hyperlink" Target="https://www.youtube.com/@buzzfeedtasty"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This </a:t>
            </a:r>
            <a:r>
              <a:rPr lang="en-US" sz="1100"/>
              <a:t>r</a:t>
            </a:r>
            <a:r>
              <a:rPr lang="en-US" sz="1100"/>
              <a:t>esource, which includes PowerPoint presentation and notes for trainers</a:t>
            </a:r>
            <a:r>
              <a:rPr lang="en-US" sz="1100"/>
              <a:t>, </a:t>
            </a:r>
            <a:r>
              <a:rPr lang="en-US" sz="1100"/>
              <a:t>is designed to support public librarians in delivering engaging and informative training on Safe use of Youtube for </a:t>
            </a:r>
            <a:r>
              <a:rPr lang="en-US" sz="1100">
                <a:extLst>
                  <a:ext uri="http://customooxmlschemas.google.com/">
                    <go:slidesCustomData xmlns:go="http://customooxmlschemas.google.com/" textRoundtripDataId="0"/>
                  </a:ext>
                </a:extLst>
              </a:rPr>
              <a:t>young people aged 12 and above</a:t>
            </a:r>
            <a:r>
              <a:rPr lang="en-US" sz="1100"/>
              <a:t>.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US" sz="1100"/>
              <a:t>The objective of this resource is to help learners understand how to use YouTube safely while recognising common online risks, including misleading titles, scams, unsafe interactions, manipulative advertising, and videos that have been created or edited using Artificial Intelligence (AI)</a:t>
            </a:r>
            <a:r>
              <a:rPr lang="en-US" sz="1100"/>
              <a:t>. It also offers practical tips</a:t>
            </a:r>
            <a:r>
              <a:rPr lang="en-US" sz="1100"/>
              <a:t> for using YouTube safely and responsibly.</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US" sz="1100"/>
              <a:t>The training session based on this resource should take approximately </a:t>
            </a:r>
            <a:r>
              <a:rPr b="1" lang="en-US" sz="1100"/>
              <a:t>60–90 minutes</a:t>
            </a:r>
            <a:r>
              <a:rPr lang="en-US" sz="1100"/>
              <a:t>, depending on the amount of discussion and interaction. The presentation includes warm-up activities, quizzes, discussion questions, and a practical exercise to encourage learners to apply what they have learned. Throughout the session, facilitators are encouraged to pause regularly, ask questions, invite learners to share their experiences, and discuss real-life examples that make the content more relevant and engaging.</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US" sz="1100"/>
              <a:t>This presentation was compiled by </a:t>
            </a:r>
            <a:r>
              <a:rPr b="1" lang="en-US" sz="1100"/>
              <a:t>Ugne Lipeikaite</a:t>
            </a:r>
            <a:r>
              <a:rPr lang="en-US" sz="1100"/>
              <a:t> from the </a:t>
            </a:r>
            <a:r>
              <a:rPr b="1" lang="en-US" sz="1100"/>
              <a:t>EIFL Public Library Innovation Programme (EIFL-PLIP)</a:t>
            </a:r>
            <a:r>
              <a:rPr lang="en-US" sz="1100"/>
              <a:t>. It draws on </a:t>
            </a:r>
            <a:r>
              <a:rPr lang="en-US" sz="1100"/>
              <a:t>recommendations</a:t>
            </a:r>
            <a:r>
              <a:rPr lang="en-US" sz="1100"/>
              <a:t> and guidance from </a:t>
            </a:r>
            <a:r>
              <a:rPr i="1" lang="en-US" sz="1100"/>
              <a:t>Safety Detectives</a:t>
            </a:r>
            <a:r>
              <a:rPr lang="en-US" sz="1100"/>
              <a:t> (URL: https://www.safetydetectives.com/blog/parents-guide-for-safe-youtube-and-internet-streaming-for-kids). </a:t>
            </a:r>
            <a:r>
              <a:rPr b="0" lang="en-US" sz="1100"/>
              <a:t>We recommend delivering this training after the presentation </a:t>
            </a:r>
            <a:r>
              <a:rPr b="0" i="1" lang="en-US" sz="1100"/>
              <a:t>Navigating the Truth: Understanding Misinformation</a:t>
            </a:r>
            <a:r>
              <a:rPr b="0" lang="en-US" sz="1100"/>
              <a:t>, as it introduces key concepts and terminology related to misinformation that learners will encounter </a:t>
            </a:r>
            <a:r>
              <a:rPr lang="en-US" sz="1100"/>
              <a:t>in </a:t>
            </a:r>
            <a:r>
              <a:rPr b="0" lang="en-US" sz="1100"/>
              <a:t>this session (URL: https://www.eifl.net/resources/navigating-truth-understanding-misinformation-presentation-public-library-trainers-use). </a:t>
            </a:r>
            <a:endParaRPr sz="1100"/>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f97881dd84_0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3f97881dd84_0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t>If possible, show learners the video (URL:</a:t>
            </a:r>
            <a:r>
              <a:rPr lang="en-US" sz="1100">
                <a:uFill>
                  <a:noFill/>
                </a:uFill>
                <a:hlinkClick r:id="rId2"/>
              </a:rPr>
              <a:t> </a:t>
            </a:r>
            <a:r>
              <a:rPr lang="en-US" sz="1100" u="sng">
                <a:solidFill>
                  <a:schemeClr val="hlink"/>
                </a:solidFill>
                <a:hlinkClick r:id="rId3"/>
              </a:rPr>
              <a:t>https://www.youtube.com/shorts/__A4kujg7BI</a:t>
            </a:r>
            <a:r>
              <a:rPr lang="en-US" sz="1100"/>
              <a:t>). If this is not possible, ask whether they know Cristiano Ronaldo and briefly describe what happens in the video.</a:t>
            </a:r>
            <a:endParaRPr sz="1100"/>
          </a:p>
          <a:p>
            <a:pPr indent="0" lvl="0" marL="0" rtl="0" algn="l">
              <a:lnSpc>
                <a:spcPct val="115000"/>
              </a:lnSpc>
              <a:spcBef>
                <a:spcPts val="1200"/>
              </a:spcBef>
              <a:spcAft>
                <a:spcPts val="0"/>
              </a:spcAft>
              <a:buClr>
                <a:schemeClr val="dk1"/>
              </a:buClr>
              <a:buSzPts val="1100"/>
              <a:buFont typeface="Arial"/>
              <a:buNone/>
            </a:pPr>
            <a:r>
              <a:rPr lang="en-US" sz="1100"/>
              <a:t>Explain that the video is an AI-generated deepfake based on a real meeting between Cristiano Ronaldo and Donald Trump at the White House. In the video, it appears that the two are playing football together. However, this scene never happened—it was created using artificial intelligence.</a:t>
            </a:r>
            <a:endParaRPr sz="1100"/>
          </a:p>
          <a:p>
            <a:pPr indent="0" lvl="0" marL="0" rtl="0" algn="l">
              <a:lnSpc>
                <a:spcPct val="115000"/>
              </a:lnSpc>
              <a:spcBef>
                <a:spcPts val="1200"/>
              </a:spcBef>
              <a:spcAft>
                <a:spcPts val="0"/>
              </a:spcAft>
              <a:buClr>
                <a:schemeClr val="dk1"/>
              </a:buClr>
              <a:buSzPts val="1100"/>
              <a:buFont typeface="Arial"/>
              <a:buNone/>
            </a:pPr>
            <a:r>
              <a:rPr lang="en-US" sz="1100"/>
              <a:t>Explain that in this case, the video was shared with a clear indication that it was AI-generated, making it easier to recognise as a deepfake. However, this is not always the case. Some AI-generated videos are not labelled and can be very difficult to distinguish from real ones.</a:t>
            </a:r>
            <a:endParaRPr sz="1100"/>
          </a:p>
          <a:p>
            <a:pPr indent="0" lvl="0" marL="0" rtl="0" algn="l">
              <a:lnSpc>
                <a:spcPct val="115000"/>
              </a:lnSpc>
              <a:spcBef>
                <a:spcPts val="1200"/>
              </a:spcBef>
              <a:spcAft>
                <a:spcPts val="0"/>
              </a:spcAft>
              <a:buClr>
                <a:schemeClr val="dk1"/>
              </a:buClr>
              <a:buSzPts val="1100"/>
              <a:buFont typeface="Arial"/>
              <a:buNone/>
            </a:pPr>
            <a:r>
              <a:rPr lang="en-US" sz="1100"/>
              <a:t>Explain that a </a:t>
            </a:r>
            <a:r>
              <a:rPr b="1" lang="en-US" sz="1100"/>
              <a:t>deepfake</a:t>
            </a:r>
            <a:r>
              <a:rPr lang="en-US" sz="1100"/>
              <a:t> is a video created using artificial intelligence to make it appear that real people are doing or saying things they never actually did. Because deepfakes often look realistic and feature well-known people, they can easily mislead viewers.</a:t>
            </a:r>
            <a:endParaRPr sz="1100"/>
          </a:p>
          <a:p>
            <a:pPr indent="0" lvl="0" marL="0" rtl="0" algn="l">
              <a:lnSpc>
                <a:spcPct val="115000"/>
              </a:lnSpc>
              <a:spcBef>
                <a:spcPts val="1200"/>
              </a:spcBef>
              <a:spcAft>
                <a:spcPts val="0"/>
              </a:spcAft>
              <a:buClr>
                <a:schemeClr val="dk1"/>
              </a:buClr>
              <a:buSzPts val="1100"/>
              <a:buFont typeface="Arial"/>
              <a:buNone/>
            </a:pPr>
            <a:r>
              <a:rPr lang="en-US" sz="1100"/>
              <a:t>Remind learners that when they come across surprising, unusual, or sensational videos online, they should think critically before believing or sharing them. Encourage them to ask questions such as: </a:t>
            </a:r>
            <a:r>
              <a:rPr i="1" lang="en-US" sz="1100"/>
              <a:t>Could this be AI-generated?</a:t>
            </a:r>
            <a:r>
              <a:rPr lang="en-US" sz="1100"/>
              <a:t>, </a:t>
            </a:r>
            <a:r>
              <a:rPr i="1" lang="en-US" sz="1100"/>
              <a:t>Who posted it?</a:t>
            </a:r>
            <a:r>
              <a:rPr lang="en-US" sz="1100"/>
              <a:t>, and </a:t>
            </a:r>
            <a:r>
              <a:rPr i="1" lang="en-US" sz="1100"/>
              <a:t>Can I find the same story from another reliable source?</a:t>
            </a:r>
            <a:endParaRPr i="1" sz="1100"/>
          </a:p>
          <a:p>
            <a:pPr indent="0" lvl="0" marL="0" rtl="0" algn="l">
              <a:lnSpc>
                <a:spcPct val="115000"/>
              </a:lnSpc>
              <a:spcBef>
                <a:spcPts val="1200"/>
              </a:spcBef>
              <a:spcAft>
                <a:spcPts val="0"/>
              </a:spcAft>
              <a:buClr>
                <a:schemeClr val="dk1"/>
              </a:buClr>
              <a:buSzPts val="1100"/>
              <a:buFont typeface="Arial"/>
              <a:buNone/>
            </a:pPr>
            <a:r>
              <a:rPr lang="en-US" sz="1100"/>
              <a:t>Conclude by reinforcing the main message:</a:t>
            </a:r>
            <a:endParaRPr sz="1100"/>
          </a:p>
          <a:p>
            <a:pPr indent="0" lvl="0" marL="0" rtl="0" algn="l">
              <a:lnSpc>
                <a:spcPct val="115000"/>
              </a:lnSpc>
              <a:spcBef>
                <a:spcPts val="1200"/>
              </a:spcBef>
              <a:spcAft>
                <a:spcPts val="0"/>
              </a:spcAft>
              <a:buClr>
                <a:schemeClr val="dk1"/>
              </a:buClr>
              <a:buSzPts val="1100"/>
              <a:buFont typeface="Arial"/>
              <a:buNone/>
            </a:pPr>
            <a:r>
              <a:rPr b="1" lang="en-US" sz="1100"/>
              <a:t>"AI is becoming more powerful every day. That's why it's important to think critically and not believe everything we see online."</a:t>
            </a:r>
            <a:endParaRPr b="1" sz="1100"/>
          </a:p>
          <a:p>
            <a:pPr indent="0" lvl="0" marL="0" rtl="0" algn="l">
              <a:lnSpc>
                <a:spcPct val="115000"/>
              </a:lnSpc>
              <a:spcBef>
                <a:spcPts val="1200"/>
              </a:spcBef>
              <a:spcAft>
                <a:spcPts val="1200"/>
              </a:spcAft>
              <a:buClr>
                <a:schemeClr val="dk1"/>
              </a:buClr>
              <a:buSzPts val="1100"/>
              <a:buFont typeface="Arial"/>
              <a:buNone/>
            </a:pPr>
            <a:r>
              <a:rPr lang="en-US" sz="1100"/>
              <a:t>Transition to the next slide by explaining that another important part of staying safe on YouTube is understanding why comment sections can sometimes be risky.</a:t>
            </a:r>
            <a:endParaRPr sz="1100"/>
          </a:p>
        </p:txBody>
      </p:sp>
      <p:sp>
        <p:nvSpPr>
          <p:cNvPr id="417" name="Google Shape;417;g3f97881dd84_0_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Explain to learners that the </a:t>
            </a:r>
            <a:r>
              <a:rPr b="1" lang="en-US" sz="1100"/>
              <a:t>comment section under YouTube videos can sometimes be risky</a:t>
            </a:r>
            <a:r>
              <a:rPr lang="en-US" sz="1100"/>
              <a:t>. While many comments are friendly or helpful, some may contain negative or harmful messages. Go through the examples on the slide:</a:t>
            </a:r>
            <a:endParaRPr sz="1100"/>
          </a:p>
          <a:p>
            <a:pPr indent="-298450" lvl="0" marL="457200" rtl="0" algn="l">
              <a:spcBef>
                <a:spcPts val="0"/>
              </a:spcBef>
              <a:spcAft>
                <a:spcPts val="0"/>
              </a:spcAft>
              <a:buSzPts val="1100"/>
              <a:buChar char="●"/>
            </a:pPr>
            <a:r>
              <a:rPr b="1" lang="en-US" sz="1100"/>
              <a:t>Bullying and mean messages</a:t>
            </a:r>
            <a:r>
              <a:rPr lang="en-US" sz="1100"/>
              <a:t> – Sometimes people post rude or hurtful comments to upset others.</a:t>
            </a:r>
            <a:endParaRPr sz="1100"/>
          </a:p>
          <a:p>
            <a:pPr indent="-298450" lvl="0" marL="457200" rtl="0" algn="l">
              <a:spcBef>
                <a:spcPts val="0"/>
              </a:spcBef>
              <a:spcAft>
                <a:spcPts val="0"/>
              </a:spcAft>
              <a:buSzPts val="1100"/>
              <a:buChar char="●"/>
            </a:pPr>
            <a:r>
              <a:rPr b="1" lang="en-US" sz="1100"/>
              <a:t>Spam links to bad sites</a:t>
            </a:r>
            <a:r>
              <a:rPr lang="en-US" sz="1100"/>
              <a:t> – Some comments include links that lead to unsafe websites.</a:t>
            </a:r>
            <a:endParaRPr sz="1100"/>
          </a:p>
          <a:p>
            <a:pPr indent="-298450" lvl="0" marL="457200" rtl="0" algn="l">
              <a:spcBef>
                <a:spcPts val="0"/>
              </a:spcBef>
              <a:spcAft>
                <a:spcPts val="0"/>
              </a:spcAft>
              <a:buSzPts val="1100"/>
              <a:buChar char="●"/>
            </a:pPr>
            <a:r>
              <a:rPr b="1" lang="en-US" sz="1100"/>
              <a:t>Scams asking for information</a:t>
            </a:r>
            <a:r>
              <a:rPr lang="en-US" sz="1100"/>
              <a:t> – A comment might promise prizes or rewards and ask viewers to share personal information.</a:t>
            </a:r>
            <a:endParaRPr sz="1100"/>
          </a:p>
          <a:p>
            <a:pPr indent="0" lvl="0" marL="457200" rtl="0" algn="l">
              <a:spcBef>
                <a:spcPts val="0"/>
              </a:spcBef>
              <a:spcAft>
                <a:spcPts val="0"/>
              </a:spcAft>
              <a:buNone/>
            </a:pPr>
            <a:r>
              <a:t/>
            </a:r>
            <a:endParaRPr sz="1100"/>
          </a:p>
          <a:p>
            <a:pPr indent="0" lvl="0" marL="0" rtl="0" algn="l">
              <a:spcBef>
                <a:spcPts val="0"/>
              </a:spcBef>
              <a:spcAft>
                <a:spcPts val="0"/>
              </a:spcAft>
              <a:buNone/>
            </a:pPr>
            <a:r>
              <a:rPr lang="en-US" sz="1100"/>
              <a:t>Explain that learners should </a:t>
            </a:r>
            <a:r>
              <a:rPr b="1" lang="en-US" sz="1100"/>
              <a:t>never click suspicious links</a:t>
            </a:r>
            <a:r>
              <a:rPr lang="en-US" sz="1100"/>
              <a:t> in comments, because they could lead to scams, viruses, or unsafe websites.</a:t>
            </a:r>
            <a:endParaRPr sz="1100"/>
          </a:p>
          <a:p>
            <a:pPr indent="0" lvl="0" marL="0" rtl="0" algn="l">
              <a:spcBef>
                <a:spcPts val="0"/>
              </a:spcBef>
              <a:spcAft>
                <a:spcPts val="0"/>
              </a:spcAft>
              <a:buNone/>
            </a:pPr>
            <a:r>
              <a:rPr lang="en-US" sz="1100"/>
              <a:t>Also explain the idea of </a:t>
            </a:r>
            <a:r>
              <a:rPr b="1" lang="en-US" sz="1100"/>
              <a:t>“trolls.”</a:t>
            </a:r>
            <a:r>
              <a:rPr lang="en-US" sz="1100"/>
              <a:t> Trolls are people online who try to start arguments or upset others. Encourage learners </a:t>
            </a:r>
            <a:r>
              <a:rPr b="1" lang="en-US" sz="1100"/>
              <a:t>not to respond or argue with them</a:t>
            </a:r>
            <a:r>
              <a:rPr lang="en-US" sz="1100"/>
              <a:t>, because that often makes the situation worse.</a:t>
            </a:r>
            <a:endParaRPr sz="1100"/>
          </a:p>
          <a:p>
            <a:pPr indent="0" lvl="0" marL="0" rtl="0" algn="l">
              <a:lnSpc>
                <a:spcPct val="115000"/>
              </a:lnSpc>
              <a:spcBef>
                <a:spcPts val="1200"/>
              </a:spcBef>
              <a:spcAft>
                <a:spcPts val="0"/>
              </a:spcAft>
              <a:buClr>
                <a:schemeClr val="dk1"/>
              </a:buClr>
              <a:buSzPts val="1100"/>
              <a:buFont typeface="Arial"/>
              <a:buNone/>
            </a:pPr>
            <a:r>
              <a:rPr lang="en-US" sz="1100"/>
              <a:t>You may ask learners:</a:t>
            </a:r>
            <a:endParaRPr sz="1100"/>
          </a:p>
          <a:p>
            <a:pPr indent="0" lvl="0" marL="0" rtl="0" algn="l">
              <a:lnSpc>
                <a:spcPct val="115000"/>
              </a:lnSpc>
              <a:spcBef>
                <a:spcPts val="1200"/>
              </a:spcBef>
              <a:spcAft>
                <a:spcPts val="0"/>
              </a:spcAft>
              <a:buClr>
                <a:schemeClr val="dk1"/>
              </a:buClr>
              <a:buSzPts val="1100"/>
              <a:buFont typeface="Arial"/>
              <a:buNone/>
            </a:pPr>
            <a:r>
              <a:rPr b="1" lang="en-US" sz="1100"/>
              <a:t>"What would you do if you saw a mean or suspicious comment under a video?"</a:t>
            </a:r>
            <a:endParaRPr b="1" sz="1100"/>
          </a:p>
          <a:p>
            <a:pPr indent="0" lvl="0" marL="0" rtl="0" algn="l">
              <a:lnSpc>
                <a:spcPct val="115000"/>
              </a:lnSpc>
              <a:spcBef>
                <a:spcPts val="1200"/>
              </a:spcBef>
              <a:spcAft>
                <a:spcPts val="0"/>
              </a:spcAft>
              <a:buClr>
                <a:schemeClr val="dk1"/>
              </a:buClr>
              <a:buSzPts val="1100"/>
              <a:buFont typeface="Arial"/>
              <a:buNone/>
            </a:pPr>
            <a:r>
              <a:rPr lang="en-US" sz="1100"/>
              <a:t>Allow one or two learners to respond, then highlight the actions they can take:</a:t>
            </a:r>
            <a:endParaRPr sz="1100"/>
          </a:p>
          <a:p>
            <a:pPr indent="-298450" lvl="0" marL="457200" rtl="0" algn="l">
              <a:lnSpc>
                <a:spcPct val="115000"/>
              </a:lnSpc>
              <a:spcBef>
                <a:spcPts val="1200"/>
              </a:spcBef>
              <a:spcAft>
                <a:spcPts val="0"/>
              </a:spcAft>
              <a:buClr>
                <a:schemeClr val="dk1"/>
              </a:buClr>
              <a:buSzPts val="1100"/>
              <a:buChar char="●"/>
            </a:pPr>
            <a:r>
              <a:rPr b="1" lang="en-US" sz="1100"/>
              <a:t>Report the comment to YouTube</a:t>
            </a:r>
            <a:r>
              <a:rPr lang="en-US" sz="1100"/>
              <a:t> so that YouTube can review whether it violates its Community Guidelines.</a:t>
            </a:r>
            <a:endParaRPr sz="1100"/>
          </a:p>
          <a:p>
            <a:pPr indent="-298450" lvl="0" marL="457200" rtl="0" algn="l">
              <a:lnSpc>
                <a:spcPct val="115000"/>
              </a:lnSpc>
              <a:spcBef>
                <a:spcPts val="0"/>
              </a:spcBef>
              <a:spcAft>
                <a:spcPts val="0"/>
              </a:spcAft>
              <a:buClr>
                <a:schemeClr val="dk1"/>
              </a:buClr>
              <a:buSzPts val="1100"/>
              <a:buChar char="●"/>
            </a:pPr>
            <a:r>
              <a:rPr b="1" lang="en-US" sz="1100"/>
              <a:t>Block the user who posted the comment</a:t>
            </a:r>
            <a:r>
              <a:rPr lang="en-US" sz="1100"/>
              <a:t> to prevent that person from interacting with them or commenting on their content in the future.</a:t>
            </a:r>
            <a:endParaRPr sz="1100"/>
          </a:p>
        </p:txBody>
      </p:sp>
      <p:sp>
        <p:nvSpPr>
          <p:cNvPr id="437" name="Google Shape;43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lang="en-US" sz="1100"/>
              <a:t>Explain to learners that this question helps them practice spotting comments that try to trick people. Read the question aloud: "Which of these comments is trying to trick you?" Then read the options:</a:t>
            </a:r>
            <a:endParaRPr sz="1100"/>
          </a:p>
          <a:p>
            <a:pPr indent="-298450" lvl="0" marL="457200" rtl="0" algn="l">
              <a:lnSpc>
                <a:spcPct val="115000"/>
              </a:lnSpc>
              <a:spcBef>
                <a:spcPts val="1200"/>
              </a:spcBef>
              <a:spcAft>
                <a:spcPts val="0"/>
              </a:spcAft>
              <a:buClr>
                <a:schemeClr val="dk1"/>
              </a:buClr>
              <a:buSzPts val="1100"/>
              <a:buChar char="●"/>
            </a:pPr>
            <a:r>
              <a:rPr lang="en-US" sz="1100"/>
              <a:t>A – Great video, thanks for sharing!</a:t>
            </a:r>
            <a:endParaRPr sz="1100"/>
          </a:p>
          <a:p>
            <a:pPr indent="-298450" lvl="0" marL="457200" rtl="0" algn="l">
              <a:lnSpc>
                <a:spcPct val="115000"/>
              </a:lnSpc>
              <a:spcBef>
                <a:spcPts val="0"/>
              </a:spcBef>
              <a:spcAft>
                <a:spcPts val="0"/>
              </a:spcAft>
              <a:buClr>
                <a:schemeClr val="dk1"/>
              </a:buClr>
              <a:buSzPts val="1100"/>
              <a:buChar char="●"/>
            </a:pPr>
            <a:r>
              <a:rPr lang="en-US" sz="1100"/>
              <a:t>B – I can make you famous! Click this link and enter your phone and email and we will contact you! </a:t>
            </a:r>
            <a:endParaRPr sz="1100"/>
          </a:p>
          <a:p>
            <a:pPr indent="-298450" lvl="0" marL="457200" rtl="0" algn="l">
              <a:lnSpc>
                <a:spcPct val="115000"/>
              </a:lnSpc>
              <a:spcBef>
                <a:spcPts val="0"/>
              </a:spcBef>
              <a:spcAft>
                <a:spcPts val="0"/>
              </a:spcAft>
              <a:buClr>
                <a:schemeClr val="dk1"/>
              </a:buClr>
              <a:buSzPts val="1100"/>
              <a:buChar char="●"/>
            </a:pPr>
            <a:r>
              <a:rPr lang="en-US" sz="1100"/>
              <a:t>C – I disagree with this, but good points.</a:t>
            </a:r>
            <a:endParaRPr sz="1100"/>
          </a:p>
          <a:p>
            <a:pPr indent="-298450" lvl="0" marL="457200" rtl="0" algn="l">
              <a:lnSpc>
                <a:spcPct val="115000"/>
              </a:lnSpc>
              <a:spcBef>
                <a:spcPts val="0"/>
              </a:spcBef>
              <a:spcAft>
                <a:spcPts val="0"/>
              </a:spcAft>
              <a:buClr>
                <a:schemeClr val="dk1"/>
              </a:buClr>
              <a:buSzPts val="1100"/>
              <a:buChar char="●"/>
            </a:pPr>
            <a:r>
              <a:rPr lang="en-US" sz="1100"/>
              <a:t>D – This video was really helpful, thanks!</a:t>
            </a:r>
            <a:endParaRPr sz="1100"/>
          </a:p>
          <a:p>
            <a:pPr indent="0" lvl="0" marL="0" rtl="0" algn="l">
              <a:lnSpc>
                <a:spcPct val="115000"/>
              </a:lnSpc>
              <a:spcBef>
                <a:spcPts val="1200"/>
              </a:spcBef>
              <a:spcAft>
                <a:spcPts val="0"/>
              </a:spcAft>
              <a:buSzPts val="1100"/>
              <a:buNone/>
            </a:pPr>
            <a:r>
              <a:rPr lang="en-US" sz="1100"/>
              <a:t>Ask learners to raise their hands for the answer they think is correct. After collecting responses, explain that the correct answer is:</a:t>
            </a:r>
            <a:br>
              <a:rPr lang="en-US" sz="1100"/>
            </a:br>
            <a:r>
              <a:rPr b="1" lang="en-US" sz="1100"/>
              <a:t> B – </a:t>
            </a:r>
            <a:r>
              <a:rPr b="1" lang="en-US" sz="1100"/>
              <a:t>I can make you famous! Click this link and enter your phone and email and we will contact you!</a:t>
            </a:r>
            <a:r>
              <a:rPr b="1" lang="en-US" sz="1100"/>
              <a:t> </a:t>
            </a:r>
            <a:endParaRPr b="1" sz="1100">
              <a:solidFill>
                <a:srgbClr val="FF0000"/>
              </a:solidFill>
            </a:endParaRPr>
          </a:p>
          <a:p>
            <a:pPr indent="0" lvl="0" marL="0" rtl="0" algn="l">
              <a:lnSpc>
                <a:spcPct val="115000"/>
              </a:lnSpc>
              <a:spcBef>
                <a:spcPts val="1200"/>
              </a:spcBef>
              <a:spcAft>
                <a:spcPts val="0"/>
              </a:spcAft>
              <a:buSzPts val="1100"/>
              <a:buNone/>
            </a:pPr>
            <a:r>
              <a:rPr lang="en-US" sz="1100"/>
              <a:t>Briefly explain why: this comment promises something but asks for personal information (phone number and email address) in return  — The promise sounds </a:t>
            </a:r>
            <a:r>
              <a:rPr lang="en-US" sz="1100"/>
              <a:t>suspicious and vague</a:t>
            </a:r>
            <a:r>
              <a:rPr lang="en-US" sz="1100"/>
              <a:t> - to make you famous - but they will have your personal contact information and can use it for bad purposes. </a:t>
            </a:r>
            <a:endParaRPr sz="1100"/>
          </a:p>
          <a:p>
            <a:pPr indent="0" lvl="0" marL="0" rtl="0" algn="l">
              <a:lnSpc>
                <a:spcPct val="115000"/>
              </a:lnSpc>
              <a:spcBef>
                <a:spcPts val="1200"/>
              </a:spcBef>
              <a:spcAft>
                <a:spcPts val="1200"/>
              </a:spcAft>
              <a:buSzPts val="1100"/>
              <a:buNone/>
            </a:pPr>
            <a:r>
              <a:rPr lang="en-US" sz="1100"/>
              <a:t>To alert and warn learners, you can </a:t>
            </a:r>
            <a:r>
              <a:rPr lang="en-US" sz="1100"/>
              <a:t>suggest</a:t>
            </a:r>
            <a:r>
              <a:rPr lang="en-US" sz="1100"/>
              <a:t> other scam examples </a:t>
            </a:r>
            <a:r>
              <a:rPr lang="en-US" sz="1100">
                <a:extLst>
                  <a:ext uri="http://customooxmlschemas.google.com/">
                    <go:slidesCustomData xmlns:go="http://customooxmlschemas.google.com/" textRoundtripDataId="4"/>
                  </a:ext>
                </a:extLst>
              </a:rPr>
              <a:t>according to your local situation</a:t>
            </a:r>
            <a:r>
              <a:rPr lang="en-US" sz="1100"/>
              <a:t>.</a:t>
            </a:r>
            <a:r>
              <a:rPr lang="en-US" sz="1100" strike="sngStrike"/>
              <a:t> </a:t>
            </a:r>
            <a:endParaRPr sz="1100" strike="sngStrike"/>
          </a:p>
        </p:txBody>
      </p:sp>
      <p:sp>
        <p:nvSpPr>
          <p:cNvPr id="510" name="Google Shape;51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t>As this is the final slide before transitioning to the </a:t>
            </a:r>
            <a:r>
              <a:rPr lang="en-US" sz="1100"/>
              <a:t>practical</a:t>
            </a:r>
            <a:r>
              <a:rPr lang="en-US" sz="1100"/>
              <a:t> activity, explain that now you will summarize main </a:t>
            </a:r>
            <a:r>
              <a:rPr lang="en-US" sz="1100"/>
              <a:t>recommendations</a:t>
            </a:r>
            <a:r>
              <a:rPr lang="en-US" sz="1100"/>
              <a:t> for using YouTube safely and responsibly. These tips can help them enjoy videos while reducing online risks. Go through each tip on the slide and explain it in simple language:</a:t>
            </a:r>
            <a:endParaRPr sz="1100"/>
          </a:p>
          <a:p>
            <a:pPr indent="-298450" lvl="0" marL="457200" rtl="0" algn="l">
              <a:lnSpc>
                <a:spcPct val="115000"/>
              </a:lnSpc>
              <a:spcBef>
                <a:spcPts val="1200"/>
              </a:spcBef>
              <a:spcAft>
                <a:spcPts val="0"/>
              </a:spcAft>
              <a:buClr>
                <a:schemeClr val="dk1"/>
              </a:buClr>
              <a:buSzPts val="1100"/>
              <a:buChar char="●"/>
            </a:pPr>
            <a:r>
              <a:rPr b="1" lang="en-US" sz="1100"/>
              <a:t>Choose channels carefully</a:t>
            </a:r>
            <a:r>
              <a:rPr lang="en-US" sz="1100"/>
              <a:t> – Not every YouTube channel is equally reliable. Some creators share helpful and accurate information, while others may post misleading or harmful content. Later in the lesson, you will practise together how to recognise channels that are more trustworthy.</a:t>
            </a:r>
            <a:endParaRPr sz="1100"/>
          </a:p>
          <a:p>
            <a:pPr indent="-298450" lvl="0" marL="457200" rtl="0" algn="l">
              <a:lnSpc>
                <a:spcPct val="115000"/>
              </a:lnSpc>
              <a:spcBef>
                <a:spcPts val="0"/>
              </a:spcBef>
              <a:spcAft>
                <a:spcPts val="0"/>
              </a:spcAft>
              <a:buClr>
                <a:schemeClr val="dk1"/>
              </a:buClr>
              <a:buSzPts val="1100"/>
              <a:buChar char="●"/>
            </a:pPr>
            <a:r>
              <a:rPr b="1" lang="en-US" sz="1100"/>
              <a:t>Avoid clicking links or downloading files shared in videos or comments</a:t>
            </a:r>
            <a:r>
              <a:rPr lang="en-US" sz="1100"/>
              <a:t> – Some links may lead to unsafe websites, and downloads can contain harmful software. If you are not sure whether something is safe, ask a trusted adult before clicking or downloading.</a:t>
            </a:r>
            <a:endParaRPr sz="1100"/>
          </a:p>
          <a:p>
            <a:pPr indent="-298450" lvl="0" marL="457200" rtl="0" algn="l">
              <a:lnSpc>
                <a:spcPct val="115000"/>
              </a:lnSpc>
              <a:spcBef>
                <a:spcPts val="0"/>
              </a:spcBef>
              <a:spcAft>
                <a:spcPts val="0"/>
              </a:spcAft>
              <a:buClr>
                <a:schemeClr val="dk1"/>
              </a:buClr>
              <a:buSzPts val="1100"/>
              <a:buChar char="●"/>
            </a:pPr>
            <a:r>
              <a:rPr b="1" lang="en-US" sz="1100"/>
              <a:t>Don't share personal information</a:t>
            </a:r>
            <a:r>
              <a:rPr lang="en-US" sz="1100"/>
              <a:t> – Never share your full name, address, school, phone number, passwords, or other personal information in comments or messages.</a:t>
            </a:r>
            <a:endParaRPr sz="1100"/>
          </a:p>
          <a:p>
            <a:pPr indent="-298450" lvl="0" marL="457200" rtl="0" algn="l">
              <a:lnSpc>
                <a:spcPct val="115000"/>
              </a:lnSpc>
              <a:spcBef>
                <a:spcPts val="0"/>
              </a:spcBef>
              <a:spcAft>
                <a:spcPts val="0"/>
              </a:spcAft>
              <a:buClr>
                <a:schemeClr val="dk1"/>
              </a:buClr>
              <a:buSzPts val="1100"/>
              <a:buChar char="●"/>
            </a:pPr>
            <a:r>
              <a:rPr b="1" lang="en-US" sz="1100"/>
              <a:t>Talk to a trusted adult if something feels wrong</a:t>
            </a:r>
            <a:r>
              <a:rPr lang="en-US" sz="1100"/>
              <a:t> – If a video makes you feel scared, uncomfortable, confused, or pressured to do something, stop watching and ask a trusted adult for help.</a:t>
            </a:r>
            <a:endParaRPr sz="1100"/>
          </a:p>
          <a:p>
            <a:pPr indent="0" lvl="0" marL="0" rtl="0" algn="l">
              <a:lnSpc>
                <a:spcPct val="115000"/>
              </a:lnSpc>
              <a:spcBef>
                <a:spcPts val="1200"/>
              </a:spcBef>
              <a:spcAft>
                <a:spcPts val="1200"/>
              </a:spcAft>
              <a:buNone/>
            </a:pPr>
            <a:r>
              <a:rPr lang="en-US" sz="1100"/>
              <a:t>General </a:t>
            </a:r>
            <a:r>
              <a:rPr lang="en-US" sz="1100"/>
              <a:t>recommendation</a:t>
            </a:r>
            <a:r>
              <a:rPr lang="en-US" sz="1100"/>
              <a:t> </a:t>
            </a:r>
            <a:r>
              <a:rPr lang="en-US" sz="1100"/>
              <a:t>to have a safer and more enjoyable experience online is to choose trusted YouTube channels. Explain that next you will do a practical activity to explore positive and educational Youtube channels. </a:t>
            </a:r>
            <a:endParaRPr>
              <a:solidFill>
                <a:srgbClr val="FF0000"/>
              </a:solidFill>
            </a:endParaRPr>
          </a:p>
        </p:txBody>
      </p:sp>
      <p:sp>
        <p:nvSpPr>
          <p:cNvPr id="558" name="Google Shape;55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lang="en-US" sz="1100"/>
              <a:t>Educational channels are more likely to provide accurate information and helpful content. Show a few examples, such as:</a:t>
            </a:r>
            <a:endParaRPr b="1" sz="1100"/>
          </a:p>
          <a:p>
            <a:pPr indent="-298450" lvl="0" marL="457200" rtl="0" algn="l">
              <a:spcBef>
                <a:spcPts val="1200"/>
              </a:spcBef>
              <a:spcAft>
                <a:spcPts val="0"/>
              </a:spcAft>
              <a:buClr>
                <a:schemeClr val="dk1"/>
              </a:buClr>
              <a:buSzPts val="1100"/>
              <a:buChar char="●"/>
            </a:pPr>
            <a:r>
              <a:rPr b="1" lang="en-US" sz="1100"/>
              <a:t>National Geographic Kids</a:t>
            </a:r>
            <a:r>
              <a:rPr lang="en-US" sz="1100"/>
              <a:t> – Wildlife, geography, exploration, and environmental science. </a:t>
            </a:r>
            <a:r>
              <a:rPr lang="en-US" sz="1100" u="sng">
                <a:solidFill>
                  <a:schemeClr val="hlink"/>
                </a:solidFill>
                <a:hlinkClick r:id="rId2"/>
              </a:rPr>
              <a:t>https://www.youtube.com/@natgeokids</a:t>
            </a:r>
            <a:endParaRPr sz="1100"/>
          </a:p>
          <a:p>
            <a:pPr indent="-298450" lvl="0" marL="457200" rtl="0" algn="l">
              <a:spcBef>
                <a:spcPts val="0"/>
              </a:spcBef>
              <a:spcAft>
                <a:spcPts val="0"/>
              </a:spcAft>
              <a:buClr>
                <a:schemeClr val="dk1"/>
              </a:buClr>
              <a:buSzPts val="1100"/>
              <a:buChar char="●"/>
            </a:pPr>
            <a:r>
              <a:rPr b="1" lang="en-US" sz="1100"/>
              <a:t>Veritasium</a:t>
            </a:r>
            <a:r>
              <a:rPr lang="en-US" sz="1100"/>
              <a:t> – Explores science and engineering questions in an engaging, easy-to-follow way. Suitable for ages 12+.</a:t>
            </a:r>
            <a:r>
              <a:rPr lang="en-US" sz="1100">
                <a:uFill>
                  <a:noFill/>
                </a:uFill>
                <a:hlinkClick r:id="rId3"/>
              </a:rPr>
              <a:t> </a:t>
            </a:r>
            <a:r>
              <a:rPr lang="en-US" sz="1100" u="sng">
                <a:solidFill>
                  <a:schemeClr val="hlink"/>
                </a:solidFill>
                <a:hlinkClick r:id="rId4"/>
              </a:rPr>
              <a:t>https://www.youtube.com/user/1veritasium</a:t>
            </a:r>
            <a:r>
              <a:rPr lang="en-US" sz="1100"/>
              <a:t> </a:t>
            </a:r>
            <a:r>
              <a:rPr lang="en-US" sz="1100">
                <a:solidFill>
                  <a:srgbClr val="FF0000"/>
                </a:solidFill>
              </a:rPr>
              <a:t> </a:t>
            </a:r>
            <a:endParaRPr sz="1100">
              <a:solidFill>
                <a:srgbClr val="FF0000"/>
              </a:solidFill>
            </a:endParaRPr>
          </a:p>
          <a:p>
            <a:pPr indent="-298450" lvl="0" marL="457200" rtl="0" algn="l">
              <a:spcBef>
                <a:spcPts val="0"/>
              </a:spcBef>
              <a:spcAft>
                <a:spcPts val="0"/>
              </a:spcAft>
              <a:buClr>
                <a:schemeClr val="dk1"/>
              </a:buClr>
              <a:buSzPts val="1100"/>
              <a:buChar char="●"/>
            </a:pPr>
            <a:r>
              <a:rPr b="1" lang="en-US" sz="1100"/>
              <a:t>MinuteEarth</a:t>
            </a:r>
            <a:r>
              <a:rPr lang="en-US" sz="1100"/>
              <a:t> – Animated explanations of fascinating scientific topics. Suitable for ages 10+. </a:t>
            </a:r>
            <a:r>
              <a:rPr lang="en-US" sz="1100" u="sng">
                <a:solidFill>
                  <a:schemeClr val="hlink"/>
                </a:solidFill>
                <a:hlinkClick r:id="rId5"/>
              </a:rPr>
              <a:t>https://www.youtube.com/@MinuteEarth</a:t>
            </a:r>
            <a:endParaRPr b="1" sz="1100"/>
          </a:p>
          <a:p>
            <a:pPr indent="-298450" lvl="0" marL="457200" rtl="0" algn="l">
              <a:spcBef>
                <a:spcPts val="0"/>
              </a:spcBef>
              <a:spcAft>
                <a:spcPts val="0"/>
              </a:spcAft>
              <a:buClr>
                <a:schemeClr val="dk1"/>
              </a:buClr>
              <a:buSzPts val="1100"/>
              <a:buChar char="●"/>
            </a:pPr>
            <a:r>
              <a:rPr b="1" lang="en-US" sz="1100"/>
              <a:t>Scratch Team / ScratchEd</a:t>
            </a:r>
            <a:r>
              <a:rPr lang="en-US" sz="1100"/>
              <a:t> – Tutorials for Scratch, a visual programming language designed for kids to build games and animations. Suitable for ages 8+.</a:t>
            </a:r>
            <a:r>
              <a:rPr lang="en-US" sz="1100">
                <a:uFill>
                  <a:noFill/>
                </a:uFill>
                <a:hlinkClick r:id="rId6"/>
              </a:rPr>
              <a:t> </a:t>
            </a:r>
            <a:r>
              <a:rPr lang="en-US" sz="1100" u="sng">
                <a:solidFill>
                  <a:schemeClr val="hlink"/>
                </a:solidFill>
                <a:hlinkClick r:id="rId7"/>
              </a:rPr>
              <a:t>https://www.youtube.com/@scratchteam</a:t>
            </a:r>
            <a:r>
              <a:rPr lang="en-US" sz="1100"/>
              <a:t>  </a:t>
            </a:r>
            <a:endParaRPr sz="1100"/>
          </a:p>
          <a:p>
            <a:pPr indent="-298450" lvl="0" marL="457200" rtl="0" algn="l">
              <a:spcBef>
                <a:spcPts val="0"/>
              </a:spcBef>
              <a:spcAft>
                <a:spcPts val="0"/>
              </a:spcAft>
              <a:buClr>
                <a:schemeClr val="dk1"/>
              </a:buClr>
              <a:buSzPts val="1100"/>
              <a:buChar char="●"/>
            </a:pPr>
            <a:r>
              <a:rPr b="1" lang="en-US" sz="1100"/>
              <a:t>Tasty (or Food Network Kids)</a:t>
            </a:r>
            <a:r>
              <a:rPr lang="en-US" sz="1100"/>
              <a:t> – Simple, step-by-step cooking tutorials that teach kids basic kitchen skills. Suitable for ages 10+.</a:t>
            </a:r>
            <a:r>
              <a:rPr lang="en-US" sz="1100">
                <a:uFill>
                  <a:noFill/>
                </a:uFill>
                <a:hlinkClick r:id="rId8"/>
              </a:rPr>
              <a:t> </a:t>
            </a:r>
            <a:r>
              <a:rPr lang="en-US" sz="1100" u="sng">
                <a:solidFill>
                  <a:schemeClr val="hlink"/>
                </a:solidFill>
                <a:hlinkClick r:id="rId9"/>
              </a:rPr>
              <a:t>https://www.youtube.com/@buzzfeedtasty</a:t>
            </a:r>
            <a:r>
              <a:rPr lang="en-US" sz="1100"/>
              <a:t> </a:t>
            </a:r>
            <a:endParaRPr sz="1100"/>
          </a:p>
          <a:p>
            <a:pPr indent="0" lvl="0" marL="0" rtl="0" algn="l">
              <a:lnSpc>
                <a:spcPct val="115000"/>
              </a:lnSpc>
              <a:spcBef>
                <a:spcPts val="1200"/>
              </a:spcBef>
              <a:spcAft>
                <a:spcPts val="0"/>
              </a:spcAft>
              <a:buClr>
                <a:schemeClr val="dk1"/>
              </a:buClr>
              <a:buSzPts val="1100"/>
              <a:buFont typeface="Arial"/>
              <a:buNone/>
            </a:pPr>
            <a:r>
              <a:rPr lang="en-US" sz="1100"/>
              <a:t>Ask learners to think about YouTube channels or videos they enjoy that teach them something new or help them learn a skill. Invite them to write down one example. If internet access is available, learners can explore YouTube individually or in small groups and look for channels about:</a:t>
            </a:r>
            <a:endParaRPr sz="1100"/>
          </a:p>
          <a:p>
            <a:pPr indent="-298450" lvl="0" marL="457200" rtl="0" algn="l">
              <a:lnSpc>
                <a:spcPct val="115000"/>
              </a:lnSpc>
              <a:spcBef>
                <a:spcPts val="1200"/>
              </a:spcBef>
              <a:spcAft>
                <a:spcPts val="0"/>
              </a:spcAft>
              <a:buClr>
                <a:schemeClr val="dk1"/>
              </a:buClr>
              <a:buSzPts val="1100"/>
              <a:buChar char="●"/>
            </a:pPr>
            <a:r>
              <a:rPr lang="en-US" sz="1100"/>
              <a:t>Science and nature</a:t>
            </a:r>
            <a:endParaRPr sz="1100"/>
          </a:p>
          <a:p>
            <a:pPr indent="-298450" lvl="0" marL="457200" rtl="0" algn="l">
              <a:lnSpc>
                <a:spcPct val="115000"/>
              </a:lnSpc>
              <a:spcBef>
                <a:spcPts val="0"/>
              </a:spcBef>
              <a:spcAft>
                <a:spcPts val="0"/>
              </a:spcAft>
              <a:buClr>
                <a:schemeClr val="dk1"/>
              </a:buClr>
              <a:buSzPts val="1100"/>
              <a:buChar char="●"/>
            </a:pPr>
            <a:r>
              <a:rPr lang="en-US" sz="1100"/>
              <a:t>Art and drawing</a:t>
            </a:r>
            <a:endParaRPr sz="1100"/>
          </a:p>
          <a:p>
            <a:pPr indent="-298450" lvl="0" marL="457200" rtl="0" algn="l">
              <a:lnSpc>
                <a:spcPct val="115000"/>
              </a:lnSpc>
              <a:spcBef>
                <a:spcPts val="0"/>
              </a:spcBef>
              <a:spcAft>
                <a:spcPts val="0"/>
              </a:spcAft>
              <a:buClr>
                <a:schemeClr val="dk1"/>
              </a:buClr>
              <a:buSzPts val="1100"/>
              <a:buChar char="●"/>
            </a:pPr>
            <a:r>
              <a:rPr lang="en-US" sz="1100"/>
              <a:t>School subjects</a:t>
            </a:r>
            <a:endParaRPr sz="1100"/>
          </a:p>
          <a:p>
            <a:pPr indent="-298450" lvl="0" marL="457200" rtl="0" algn="l">
              <a:lnSpc>
                <a:spcPct val="115000"/>
              </a:lnSpc>
              <a:spcBef>
                <a:spcPts val="0"/>
              </a:spcBef>
              <a:spcAft>
                <a:spcPts val="0"/>
              </a:spcAft>
              <a:buClr>
                <a:schemeClr val="dk1"/>
              </a:buClr>
              <a:buSzPts val="1100"/>
              <a:buChar char="●"/>
            </a:pPr>
            <a:r>
              <a:rPr lang="en-US" sz="1100"/>
              <a:t>Music or other hobbies that teach new skills</a:t>
            </a:r>
            <a:endParaRPr sz="1100"/>
          </a:p>
          <a:p>
            <a:pPr indent="0" lvl="0" marL="0" rtl="0" algn="l">
              <a:lnSpc>
                <a:spcPct val="115000"/>
              </a:lnSpc>
              <a:spcBef>
                <a:spcPts val="1200"/>
              </a:spcBef>
              <a:spcAft>
                <a:spcPts val="0"/>
              </a:spcAft>
              <a:buClr>
                <a:schemeClr val="dk1"/>
              </a:buClr>
              <a:buSzPts val="1100"/>
              <a:buFont typeface="Arial"/>
              <a:buNone/>
            </a:pPr>
            <a:r>
              <a:rPr lang="en-US" sz="1100"/>
              <a:t>Then invite learners to share one channel they found and explain </a:t>
            </a:r>
            <a:r>
              <a:rPr b="1" lang="en-US" sz="1100"/>
              <a:t>why they think it is a good choice.</a:t>
            </a:r>
            <a:r>
              <a:rPr lang="en-US" sz="1100"/>
              <a:t> Encourage answers such as:</a:t>
            </a:r>
            <a:endParaRPr sz="1100"/>
          </a:p>
          <a:p>
            <a:pPr indent="-298450" lvl="0" marL="457200" rtl="0" algn="l">
              <a:lnSpc>
                <a:spcPct val="115000"/>
              </a:lnSpc>
              <a:spcBef>
                <a:spcPts val="1200"/>
              </a:spcBef>
              <a:spcAft>
                <a:spcPts val="0"/>
              </a:spcAft>
              <a:buClr>
                <a:schemeClr val="dk1"/>
              </a:buClr>
              <a:buSzPts val="1100"/>
              <a:buChar char="●"/>
            </a:pPr>
            <a:r>
              <a:rPr lang="en-US" sz="1100"/>
              <a:t>It teaches something useful.</a:t>
            </a:r>
            <a:endParaRPr sz="1100"/>
          </a:p>
          <a:p>
            <a:pPr indent="-298450" lvl="0" marL="457200" rtl="0" algn="l">
              <a:lnSpc>
                <a:spcPct val="115000"/>
              </a:lnSpc>
              <a:spcBef>
                <a:spcPts val="0"/>
              </a:spcBef>
              <a:spcAft>
                <a:spcPts val="0"/>
              </a:spcAft>
              <a:buClr>
                <a:schemeClr val="dk1"/>
              </a:buClr>
              <a:buSzPts val="1100"/>
              <a:buChar char="●"/>
            </a:pPr>
            <a:r>
              <a:rPr lang="en-US" sz="1100"/>
              <a:t>The information seems accurate.</a:t>
            </a:r>
            <a:endParaRPr sz="1100"/>
          </a:p>
          <a:p>
            <a:pPr indent="-298450" lvl="0" marL="457200" rtl="0" algn="l">
              <a:lnSpc>
                <a:spcPct val="115000"/>
              </a:lnSpc>
              <a:spcBef>
                <a:spcPts val="0"/>
              </a:spcBef>
              <a:spcAft>
                <a:spcPts val="0"/>
              </a:spcAft>
              <a:buClr>
                <a:schemeClr val="dk1"/>
              </a:buClr>
              <a:buSzPts val="1100"/>
              <a:buChar char="●"/>
            </a:pPr>
            <a:r>
              <a:rPr lang="en-US" sz="1100"/>
              <a:t>It explains things clearly.</a:t>
            </a:r>
            <a:endParaRPr sz="1100"/>
          </a:p>
          <a:p>
            <a:pPr indent="-298450" lvl="0" marL="457200" rtl="0" algn="l">
              <a:lnSpc>
                <a:spcPct val="115000"/>
              </a:lnSpc>
              <a:spcBef>
                <a:spcPts val="0"/>
              </a:spcBef>
              <a:spcAft>
                <a:spcPts val="0"/>
              </a:spcAft>
              <a:buClr>
                <a:schemeClr val="dk1"/>
              </a:buClr>
              <a:buSzPts val="1100"/>
              <a:buChar char="●"/>
            </a:pPr>
            <a:r>
              <a:rPr lang="en-US" sz="1100"/>
              <a:t>It is respectful and appropriate for youth.</a:t>
            </a:r>
            <a:endParaRPr sz="1100"/>
          </a:p>
          <a:p>
            <a:pPr indent="0" lvl="0" marL="0" rtl="0" algn="l">
              <a:lnSpc>
                <a:spcPct val="115000"/>
              </a:lnSpc>
              <a:spcBef>
                <a:spcPts val="1200"/>
              </a:spcBef>
              <a:spcAft>
                <a:spcPts val="1200"/>
              </a:spcAft>
              <a:buSzPts val="1100"/>
              <a:buNone/>
            </a:pPr>
            <a:r>
              <a:rPr lang="en-US" sz="1100"/>
              <a:t>Conclude by reinforcing the key message: </a:t>
            </a:r>
            <a:r>
              <a:rPr b="1" lang="en-US" sz="1100"/>
              <a:t>Choosing educational and well-known channels is one of the best ways to enjoy YouTube while reducing the chance of seeing misleading or inappropriate content.</a:t>
            </a:r>
            <a:endParaRPr sz="1100"/>
          </a:p>
        </p:txBody>
      </p:sp>
      <p:sp>
        <p:nvSpPr>
          <p:cNvPr id="603" name="Google Shape;60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Before finishing, you may ask one final question to reinforce learning:</a:t>
            </a:r>
            <a:endParaRPr sz="1100"/>
          </a:p>
          <a:p>
            <a:pPr indent="0" lvl="0" marL="0" rtl="0" algn="l">
              <a:spcBef>
                <a:spcPts val="0"/>
              </a:spcBef>
              <a:spcAft>
                <a:spcPts val="0"/>
              </a:spcAft>
              <a:buNone/>
            </a:pPr>
            <a:r>
              <a:rPr b="1" lang="en-US" sz="1100"/>
              <a:t>“Can anyone remember one safety tip we learned today?”</a:t>
            </a:r>
            <a:endParaRPr sz="1100"/>
          </a:p>
          <a:p>
            <a:pPr indent="0" lvl="0" marL="0" rtl="0" algn="l">
              <a:spcBef>
                <a:spcPts val="0"/>
              </a:spcBef>
              <a:spcAft>
                <a:spcPts val="0"/>
              </a:spcAft>
              <a:buNone/>
            </a:pPr>
            <a:r>
              <a:rPr lang="en-US" sz="1100"/>
              <a:t>Allow a few learners to share examples, such as:</a:t>
            </a:r>
            <a:endParaRPr sz="1100"/>
          </a:p>
          <a:p>
            <a:pPr indent="-298450" lvl="0" marL="457200" rtl="0" algn="l">
              <a:spcBef>
                <a:spcPts val="0"/>
              </a:spcBef>
              <a:spcAft>
                <a:spcPts val="0"/>
              </a:spcAft>
              <a:buSzPts val="1100"/>
              <a:buChar char="●"/>
            </a:pPr>
            <a:r>
              <a:rPr lang="en-US" sz="1100"/>
              <a:t>Identify </a:t>
            </a:r>
            <a:r>
              <a:rPr lang="en-US" sz="1100"/>
              <a:t>suspicious</a:t>
            </a:r>
            <a:r>
              <a:rPr lang="en-US" sz="1100"/>
              <a:t> titles</a:t>
            </a:r>
            <a:endParaRPr sz="1100"/>
          </a:p>
          <a:p>
            <a:pPr indent="-298450" lvl="0" marL="457200" rtl="0" algn="l">
              <a:spcBef>
                <a:spcPts val="0"/>
              </a:spcBef>
              <a:spcAft>
                <a:spcPts val="0"/>
              </a:spcAft>
              <a:buSzPts val="1100"/>
              <a:buChar char="●"/>
            </a:pPr>
            <a:r>
              <a:rPr lang="en-US" sz="1100"/>
              <a:t>Don’t click suspicious links</a:t>
            </a:r>
            <a:endParaRPr sz="1100"/>
          </a:p>
          <a:p>
            <a:pPr indent="-298450" lvl="0" marL="457200" rtl="0" algn="l">
              <a:spcBef>
                <a:spcPts val="0"/>
              </a:spcBef>
              <a:spcAft>
                <a:spcPts val="0"/>
              </a:spcAft>
              <a:buSzPts val="1100"/>
              <a:buChar char="●"/>
            </a:pPr>
            <a:r>
              <a:rPr lang="en-US" sz="1100"/>
              <a:t>Not all videos are real</a:t>
            </a:r>
            <a:endParaRPr sz="1100"/>
          </a:p>
          <a:p>
            <a:pPr indent="-298450" lvl="0" marL="457200" rtl="0" algn="l">
              <a:spcBef>
                <a:spcPts val="0"/>
              </a:spcBef>
              <a:spcAft>
                <a:spcPts val="0"/>
              </a:spcAft>
              <a:buSzPts val="1100"/>
              <a:buChar char="●"/>
            </a:pPr>
            <a:r>
              <a:rPr lang="en-US" sz="1100"/>
              <a:t>Tell an adult if something feels wrong</a:t>
            </a:r>
            <a:endParaRPr sz="1100"/>
          </a:p>
          <a:p>
            <a:pPr indent="-298450" lvl="0" marL="457200" rtl="0" algn="l">
              <a:spcBef>
                <a:spcPts val="0"/>
              </a:spcBef>
              <a:spcAft>
                <a:spcPts val="0"/>
              </a:spcAft>
              <a:buSzPts val="1100"/>
              <a:buChar char="●"/>
            </a:pPr>
            <a:r>
              <a:rPr lang="en-US" sz="1100"/>
              <a:t>Watch trusted channels</a:t>
            </a:r>
            <a:endParaRPr sz="1100"/>
          </a:p>
          <a:p>
            <a:pPr indent="0" lvl="0" marL="457200" rtl="0" algn="l">
              <a:spcBef>
                <a:spcPts val="0"/>
              </a:spcBef>
              <a:spcAft>
                <a:spcPts val="0"/>
              </a:spcAft>
              <a:buNone/>
            </a:pPr>
            <a:r>
              <a:t/>
            </a:r>
            <a:endParaRPr sz="1100"/>
          </a:p>
          <a:p>
            <a:pPr indent="0" lvl="0" marL="0" rtl="0" algn="l">
              <a:spcBef>
                <a:spcPts val="0"/>
              </a:spcBef>
              <a:spcAft>
                <a:spcPts val="0"/>
              </a:spcAft>
              <a:buNone/>
            </a:pPr>
            <a:r>
              <a:rPr lang="en-US" sz="1100"/>
              <a:t>End the session by thanking learners for participating and reminding them: “Be curious, think before you click, and always use your brain to stay safe online.”</a:t>
            </a:r>
            <a:endParaRPr sz="1100"/>
          </a:p>
        </p:txBody>
      </p:sp>
      <p:sp>
        <p:nvSpPr>
          <p:cNvPr id="625" name="Google Shape;62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Begin the session by briefly introducing the purpose of the training. Explain to learners that the session will help them understand how to enjoy YouTube while staying safe online. Encourage learners to participate throughout the session by sharing their experiences and answering questions. Emphasize that the goal of the training is not to stop students from using YouTube, but to help them develop smart and safe habits when watching videos online.</a:t>
            </a:r>
            <a:endParaRPr sz="1100"/>
          </a:p>
        </p:txBody>
      </p:sp>
      <p:sp>
        <p:nvSpPr>
          <p:cNvPr id="96" name="Google Shape;9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Start the session with a quick show-of-hands activity. Ask learners: </a:t>
            </a:r>
            <a:r>
              <a:rPr b="1" lang="en-US" sz="1100"/>
              <a:t>"Who here uses YouTube?"</a:t>
            </a:r>
            <a:r>
              <a:rPr lang="en-US" sz="1100"/>
              <a:t> and invite them to raise their hands. </a:t>
            </a:r>
            <a:r>
              <a:rPr b="1" lang="en-US" sz="1100"/>
              <a:t>If some learners have never used YouTube, invite their peers to briefly explain what it is and what people typically use it for.</a:t>
            </a:r>
            <a:r>
              <a:rPr lang="en-US" sz="1100"/>
              <a:t> This helps ensure everyone has a basic understanding before continuing.</a:t>
            </a:r>
            <a:endParaRPr sz="1100"/>
          </a:p>
          <a:p>
            <a:pPr indent="0" lvl="0" marL="0" rtl="0" algn="l">
              <a:spcBef>
                <a:spcPts val="0"/>
              </a:spcBef>
              <a:spcAft>
                <a:spcPts val="0"/>
              </a:spcAft>
              <a:buNone/>
            </a:pPr>
            <a:r>
              <a:rPr lang="en-US" sz="1100"/>
              <a:t>Next, ask: </a:t>
            </a:r>
            <a:r>
              <a:rPr b="1" lang="en-US" sz="1100"/>
              <a:t>"What do you usually watch the most?"</a:t>
            </a:r>
            <a:r>
              <a:rPr lang="en-US" sz="1100"/>
              <a:t> Read the options on the slide (Gaming, Music, Shorts, Tutorials) and ask learners to raise their hands for each option. You can briefly comment on the results—for example, </a:t>
            </a:r>
            <a:r>
              <a:rPr i="1" lang="en-US" sz="1100"/>
              <a:t>"It looks like gaming videos are the most popular today!"</a:t>
            </a:r>
            <a:endParaRPr sz="1100"/>
          </a:p>
          <a:p>
            <a:pPr indent="0" lvl="0" marL="0" rtl="0" algn="l">
              <a:spcBef>
                <a:spcPts val="0"/>
              </a:spcBef>
              <a:spcAft>
                <a:spcPts val="0"/>
              </a:spcAft>
              <a:buNone/>
            </a:pPr>
            <a:r>
              <a:rPr lang="en-US" sz="1100"/>
              <a:t>Then connect the discussion to the topic of the training:</a:t>
            </a:r>
            <a:endParaRPr sz="1100"/>
          </a:p>
          <a:p>
            <a:pPr indent="0" lvl="0" marL="0" rtl="0" algn="l">
              <a:spcBef>
                <a:spcPts val="0"/>
              </a:spcBef>
              <a:spcAft>
                <a:spcPts val="0"/>
              </a:spcAft>
              <a:buNone/>
            </a:pPr>
            <a:r>
              <a:rPr i="1" lang="en-US" sz="1100"/>
              <a:t>"YouTube is a great place to learn new things, watch fun videos, and discover new hobbies. But not everything we see there is safe or trustworthy. Today, we will learn how to enjoy YouTube while staying safe online."</a:t>
            </a:r>
            <a:endParaRPr sz="1100"/>
          </a:p>
        </p:txBody>
      </p:sp>
      <p:sp>
        <p:nvSpPr>
          <p:cNvPr id="119" name="Google Shape;11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Explain to learners that YouTube can be a very useful and fun place, and many people use it to learn new things, relax, and explore their interests:</a:t>
            </a:r>
            <a:endParaRPr sz="1100"/>
          </a:p>
          <a:p>
            <a:pPr indent="-298450" lvl="0" marL="457200" rtl="0" algn="l">
              <a:spcBef>
                <a:spcPts val="0"/>
              </a:spcBef>
              <a:spcAft>
                <a:spcPts val="0"/>
              </a:spcAft>
              <a:buSzPts val="1100"/>
              <a:buChar char="●"/>
            </a:pPr>
            <a:r>
              <a:rPr b="1" lang="en-US" sz="1100"/>
              <a:t>Learn new skills and tutorials </a:t>
            </a:r>
            <a:r>
              <a:rPr lang="en-US" sz="1100"/>
              <a:t>— people learn how to draw, cook, build things, code, or even practice sports using YouTube videos. </a:t>
            </a:r>
            <a:endParaRPr sz="1100"/>
          </a:p>
          <a:p>
            <a:pPr indent="-298450" lvl="0" marL="457200" rtl="0" algn="l">
              <a:spcBef>
                <a:spcPts val="0"/>
              </a:spcBef>
              <a:spcAft>
                <a:spcPts val="0"/>
              </a:spcAft>
              <a:buSzPts val="1100"/>
              <a:buChar char="●"/>
            </a:pPr>
            <a:r>
              <a:rPr b="1" lang="en-US" sz="1100"/>
              <a:t>Discover hobbies </a:t>
            </a:r>
            <a:r>
              <a:rPr lang="en-US" sz="1100"/>
              <a:t>— YouTube can introduce you to activities like art, crafts, music, science experiments, or building things. </a:t>
            </a:r>
            <a:endParaRPr sz="1100"/>
          </a:p>
          <a:p>
            <a:pPr indent="-298450" lvl="0" marL="457200" rtl="0" algn="l">
              <a:spcBef>
                <a:spcPts val="0"/>
              </a:spcBef>
              <a:spcAft>
                <a:spcPts val="0"/>
              </a:spcAft>
              <a:buSzPts val="1100"/>
              <a:buChar char="●"/>
            </a:pPr>
            <a:r>
              <a:rPr b="1" lang="en-US" sz="1100"/>
              <a:t>Listen to music </a:t>
            </a:r>
            <a:r>
              <a:rPr lang="en-US" sz="1100"/>
              <a:t>— many people use YouTube to listen to their favorite songs and discover new artists. </a:t>
            </a:r>
            <a:endParaRPr sz="1100"/>
          </a:p>
          <a:p>
            <a:pPr indent="-298450" lvl="0" marL="457200" rtl="0" algn="l">
              <a:spcBef>
                <a:spcPts val="0"/>
              </a:spcBef>
              <a:spcAft>
                <a:spcPts val="0"/>
              </a:spcAft>
              <a:buSzPts val="1100"/>
              <a:buChar char="●"/>
            </a:pPr>
            <a:r>
              <a:rPr b="1" lang="en-US" sz="1100"/>
              <a:t>Learn for school </a:t>
            </a:r>
            <a:r>
              <a:rPr lang="en-US" sz="1100"/>
              <a:t>— there are many educational channels that explain school subjects like science, history, or math.</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US" sz="1100"/>
              <a:t>You may ask learners a quick question: </a:t>
            </a:r>
            <a:endParaRPr sz="1100"/>
          </a:p>
          <a:p>
            <a:pPr indent="0" lvl="0" marL="0" rtl="0" algn="l">
              <a:spcBef>
                <a:spcPts val="0"/>
              </a:spcBef>
              <a:spcAft>
                <a:spcPts val="0"/>
              </a:spcAft>
              <a:buNone/>
            </a:pPr>
            <a:r>
              <a:rPr lang="en-US" sz="1100"/>
              <a:t>“</a:t>
            </a:r>
            <a:r>
              <a:rPr i="1" lang="en-US" sz="1100"/>
              <a:t>Has anyone learned something new from YouTube?</a:t>
            </a:r>
            <a:r>
              <a:rPr lang="en-US" sz="1100"/>
              <a:t>”</a:t>
            </a:r>
            <a:br>
              <a:rPr lang="en-US" sz="1100"/>
            </a:br>
            <a:r>
              <a:rPr lang="en-US" sz="1100"/>
              <a:t>Invite 2–3 students to briefly share an example. </a:t>
            </a:r>
            <a:endParaRPr sz="1100"/>
          </a:p>
          <a:p>
            <a:pPr indent="0" lvl="0" marL="0" rtl="0" algn="l">
              <a:spcBef>
                <a:spcPts val="0"/>
              </a:spcBef>
              <a:spcAft>
                <a:spcPts val="0"/>
              </a:spcAft>
              <a:buNone/>
            </a:pPr>
            <a:r>
              <a:rPr lang="en-US" sz="1100"/>
              <a:t>Then explain that even though YouTube has many great things, not every video is safe and suitable for learners. In the next slide, we will discuss what this content might be.</a:t>
            </a:r>
            <a:endParaRPr sz="1100"/>
          </a:p>
        </p:txBody>
      </p:sp>
      <p:sp>
        <p:nvSpPr>
          <p:cNvPr id="174" name="Google Shape;17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t>Start by explaining that YouTube is a platform where people and organisations from all over the world share videos. Many videos are created by ordinary people who want to share their stories, hobbies, talents, or ideas. Others are uploaded by media companies, schools, museums, businesses, charities, and many other organisations. Because anyone can upload videos, YouTube offers an enormous variety of content—from educational lessons and music to news, entertainment, and gaming. Explain that while most videos on YouTube are safe and enjoyable, some may not be appropriate for learners.</a:t>
            </a:r>
            <a:endParaRPr sz="1100"/>
          </a:p>
          <a:p>
            <a:pPr indent="0" lvl="0" marL="0" rtl="0" algn="l">
              <a:lnSpc>
                <a:spcPct val="115000"/>
              </a:lnSpc>
              <a:spcBef>
                <a:spcPts val="1200"/>
              </a:spcBef>
              <a:spcAft>
                <a:spcPts val="0"/>
              </a:spcAft>
              <a:buClr>
                <a:schemeClr val="dk1"/>
              </a:buClr>
              <a:buSzPts val="1100"/>
              <a:buFont typeface="Arial"/>
              <a:buNone/>
            </a:pPr>
            <a:r>
              <a:rPr lang="en-US" sz="1100"/>
              <a:t>Go through the examples of videos they should be careful with:</a:t>
            </a:r>
            <a:endParaRPr sz="1100"/>
          </a:p>
          <a:p>
            <a:pPr indent="-298450" lvl="0" marL="457200" rtl="0" algn="l">
              <a:lnSpc>
                <a:spcPct val="115000"/>
              </a:lnSpc>
              <a:spcBef>
                <a:spcPts val="1200"/>
              </a:spcBef>
              <a:spcAft>
                <a:spcPts val="0"/>
              </a:spcAft>
              <a:buClr>
                <a:schemeClr val="dk1"/>
              </a:buClr>
              <a:buSzPts val="1100"/>
              <a:buChar char="●"/>
            </a:pPr>
            <a:r>
              <a:rPr b="1" lang="en-US" sz="1100"/>
              <a:t>Videos that make you feel scared or uncomfortable</a:t>
            </a:r>
            <a:r>
              <a:rPr lang="en-US" sz="1100"/>
              <a:t> – Some videos contain frightening or disturbing scenes that can make viewers feel upset or anxious.</a:t>
            </a:r>
            <a:endParaRPr sz="1100"/>
          </a:p>
          <a:p>
            <a:pPr indent="-298450" lvl="0" marL="457200" rtl="0" algn="l">
              <a:lnSpc>
                <a:spcPct val="115000"/>
              </a:lnSpc>
              <a:spcBef>
                <a:spcPts val="0"/>
              </a:spcBef>
              <a:spcAft>
                <a:spcPts val="0"/>
              </a:spcAft>
              <a:buClr>
                <a:schemeClr val="dk1"/>
              </a:buClr>
              <a:buSzPts val="1100"/>
              <a:buChar char="●"/>
            </a:pPr>
            <a:r>
              <a:rPr b="1" lang="en-US" sz="1100"/>
              <a:t>Videos with false information or tricks</a:t>
            </a:r>
            <a:r>
              <a:rPr lang="en-US" sz="1100"/>
              <a:t> – Not everything on YouTube is true. Some videos may contain misleading information or try to persuade viewers to share personal information, click on suspicious links, or spend money.</a:t>
            </a:r>
            <a:endParaRPr sz="1100"/>
          </a:p>
          <a:p>
            <a:pPr indent="-298450" lvl="0" marL="457200" rtl="0" algn="l">
              <a:lnSpc>
                <a:spcPct val="115000"/>
              </a:lnSpc>
              <a:spcBef>
                <a:spcPts val="0"/>
              </a:spcBef>
              <a:spcAft>
                <a:spcPts val="0"/>
              </a:spcAft>
              <a:buClr>
                <a:schemeClr val="dk1"/>
              </a:buClr>
              <a:buSzPts val="1100"/>
              <a:buChar char="●"/>
            </a:pPr>
            <a:r>
              <a:rPr b="1" lang="en-US" sz="1100"/>
              <a:t>Videos or comments that are unkind</a:t>
            </a:r>
            <a:r>
              <a:rPr lang="en-US" sz="1100"/>
              <a:t> – Sometimes people post hurtful comments or videos that bully, insult, or disrespect others.</a:t>
            </a:r>
            <a:endParaRPr sz="1100"/>
          </a:p>
          <a:p>
            <a:pPr indent="-298450" lvl="0" marL="457200" rtl="0" algn="l">
              <a:lnSpc>
                <a:spcPct val="115000"/>
              </a:lnSpc>
              <a:spcBef>
                <a:spcPts val="0"/>
              </a:spcBef>
              <a:spcAft>
                <a:spcPts val="0"/>
              </a:spcAft>
              <a:buClr>
                <a:schemeClr val="dk1"/>
              </a:buClr>
              <a:buSzPts val="1100"/>
              <a:buChar char="●"/>
            </a:pPr>
            <a:r>
              <a:rPr b="1" lang="en-US" sz="1100"/>
              <a:t>Videos encouraging risky behaviour</a:t>
            </a:r>
            <a:r>
              <a:rPr lang="en-US" sz="1100"/>
              <a:t> – Some videos encourage viewers to copy dangerous stunts or challenges that could lead to serious injuries.</a:t>
            </a:r>
            <a:endParaRPr sz="1100"/>
          </a:p>
          <a:p>
            <a:pPr indent="0" lvl="0" marL="0" rtl="0" algn="l">
              <a:lnSpc>
                <a:spcPct val="115000"/>
              </a:lnSpc>
              <a:spcBef>
                <a:spcPts val="1200"/>
              </a:spcBef>
              <a:spcAft>
                <a:spcPts val="0"/>
              </a:spcAft>
              <a:buClr>
                <a:schemeClr val="dk1"/>
              </a:buClr>
              <a:buSzPts val="1100"/>
              <a:buFont typeface="Arial"/>
              <a:buNone/>
            </a:pPr>
            <a:r>
              <a:rPr lang="en-US" sz="1100"/>
              <a:t>Explain that these videos can appear unexpectedly through automatic recommendations, misleading thumbnails or titles, trending topics, or links shared by other people.</a:t>
            </a:r>
            <a:endParaRPr sz="1100"/>
          </a:p>
          <a:p>
            <a:pPr indent="0" lvl="0" marL="0" rtl="0" algn="l">
              <a:lnSpc>
                <a:spcPct val="115000"/>
              </a:lnSpc>
              <a:spcBef>
                <a:spcPts val="1200"/>
              </a:spcBef>
              <a:spcAft>
                <a:spcPts val="0"/>
              </a:spcAft>
              <a:buClr>
                <a:schemeClr val="dk1"/>
              </a:buClr>
              <a:buSzPts val="1100"/>
              <a:buFont typeface="Arial"/>
              <a:buNone/>
            </a:pPr>
            <a:r>
              <a:rPr lang="en-US" sz="1100"/>
              <a:t>To involve learners, ask:</a:t>
            </a:r>
            <a:br>
              <a:rPr lang="en-US" sz="1100"/>
            </a:br>
            <a:r>
              <a:rPr b="1" lang="en-US" sz="1100"/>
              <a:t>"What would you do if you opened a video and it wasn't what you expected?"</a:t>
            </a:r>
            <a:br>
              <a:rPr b="1" lang="en-US" sz="1100"/>
            </a:br>
            <a:r>
              <a:rPr lang="en-US" sz="1100"/>
              <a:t>Allow one or two learners to briefly share their ideas.</a:t>
            </a:r>
            <a:endParaRPr sz="1100"/>
          </a:p>
          <a:p>
            <a:pPr indent="0" lvl="0" marL="0" rtl="0" algn="l">
              <a:lnSpc>
                <a:spcPct val="115000"/>
              </a:lnSpc>
              <a:spcBef>
                <a:spcPts val="1200"/>
              </a:spcBef>
              <a:spcAft>
                <a:spcPts val="0"/>
              </a:spcAft>
              <a:buClr>
                <a:schemeClr val="dk1"/>
              </a:buClr>
              <a:buSzPts val="1100"/>
              <a:buFont typeface="Arial"/>
              <a:buNone/>
            </a:pPr>
            <a:r>
              <a:rPr lang="en-US" sz="1100"/>
              <a:t>Remind learners that if a video makes them feel scared, uncomfortable, confused, or pressured to do something, they should stop watching and ask a trusted adult for help. If appropriate, they can also ask that adult to report the video to YouTube. Explain that reporting helps YouTube review content that may violate its Community Guidelines. If YouTube determines that the content breaks its rules, it may remove individual videos or take broader action to prevent more inappropriate or harmful videos from the same person or organisation from appearing on the platform. Reporting inappropriate content helps make YouTube safer for everyone.</a:t>
            </a:r>
            <a:endParaRPr sz="1100"/>
          </a:p>
          <a:p>
            <a:pPr indent="0" lvl="0" marL="0" rtl="0" algn="l">
              <a:lnSpc>
                <a:spcPct val="115000"/>
              </a:lnSpc>
              <a:spcBef>
                <a:spcPts val="1200"/>
              </a:spcBef>
              <a:spcAft>
                <a:spcPts val="1200"/>
              </a:spcAft>
              <a:buClr>
                <a:schemeClr val="dk1"/>
              </a:buClr>
              <a:buSzPts val="1100"/>
              <a:buFont typeface="Arial"/>
              <a:buNone/>
            </a:pPr>
            <a:r>
              <a:rPr lang="en-US" sz="1100"/>
              <a:t>Finally, explain that YouTube offers several built-in safety tools to help reduce the chances of seeing inappropriate content. These include </a:t>
            </a:r>
            <a:r>
              <a:rPr b="1" lang="en-US" sz="1100"/>
              <a:t>YouTube Kids</a:t>
            </a:r>
            <a:r>
              <a:rPr lang="en-US" sz="1100"/>
              <a:t>, designed for children under 13 with age-appropriate content and parental controls, and </a:t>
            </a:r>
            <a:r>
              <a:rPr b="1" lang="en-US" sz="1100"/>
              <a:t>Restricted Mode</a:t>
            </a:r>
            <a:r>
              <a:rPr lang="en-US" sz="1100"/>
              <a:t>, which can help limit mature content for older children and teens.</a:t>
            </a:r>
            <a:endParaRPr sz="1100"/>
          </a:p>
        </p:txBody>
      </p:sp>
      <p:sp>
        <p:nvSpPr>
          <p:cNvPr id="231" name="Google Shape;23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Explain to learners that </a:t>
            </a:r>
            <a:r>
              <a:rPr b="1" lang="en-US" sz="1100"/>
              <a:t>YouTube is an enormous platform</a:t>
            </a:r>
            <a:r>
              <a:rPr lang="en-US" sz="1100"/>
              <a:t>, with millions of videos uploaded every single day. Because of this huge amount of content, YouTube can‘t check every video perfectly before people see it. Explain briefly how YouTube tries to manage this:</a:t>
            </a:r>
            <a:endParaRPr sz="1100"/>
          </a:p>
          <a:p>
            <a:pPr indent="0" lvl="0" marL="0" rtl="0" algn="l">
              <a:spcBef>
                <a:spcPts val="0"/>
              </a:spcBef>
              <a:spcAft>
                <a:spcPts val="0"/>
              </a:spcAft>
              <a:buNone/>
            </a:pPr>
            <a:r>
              <a:rPr b="1" lang="en-US" sz="1100"/>
              <a:t>Artificial Intelligence (AI)</a:t>
            </a:r>
            <a:r>
              <a:rPr lang="en-US" sz="1100"/>
              <a:t> scans videos, titles, and descriptions to detect harmful content.</a:t>
            </a:r>
            <a:endParaRPr sz="1100"/>
          </a:p>
          <a:p>
            <a:pPr indent="0" lvl="0" marL="0" rtl="0" algn="l">
              <a:spcBef>
                <a:spcPts val="0"/>
              </a:spcBef>
              <a:spcAft>
                <a:spcPts val="0"/>
              </a:spcAft>
              <a:buNone/>
            </a:pPr>
            <a:r>
              <a:rPr b="0" lang="en-US" sz="1100"/>
              <a:t>In addition, </a:t>
            </a:r>
            <a:r>
              <a:rPr b="1" lang="en-US" sz="1100"/>
              <a:t>User reports</a:t>
            </a:r>
            <a:r>
              <a:rPr lang="en-US" sz="1100"/>
              <a:t> help YouTube identify videos that break the rules. YouTube content moderators review videos after they are reported.</a:t>
            </a:r>
            <a:endParaRPr sz="1100"/>
          </a:p>
          <a:p>
            <a:pPr indent="0" lvl="0" marL="0" rtl="0" algn="l">
              <a:spcBef>
                <a:spcPts val="0"/>
              </a:spcBef>
              <a:spcAft>
                <a:spcPts val="0"/>
              </a:spcAft>
              <a:buNone/>
            </a:pPr>
            <a:r>
              <a:rPr lang="en-US" sz="1100"/>
              <a:t>However, even with these systems, </a:t>
            </a:r>
            <a:r>
              <a:rPr b="1" lang="en-US" sz="1100"/>
              <a:t>some inappropriate or misleading videos may still appear</a:t>
            </a:r>
            <a:r>
              <a:rPr lang="en-US" sz="1100"/>
              <a:t>. Technology cannot catch everything right away.</a:t>
            </a:r>
            <a:endParaRPr sz="1100"/>
          </a:p>
          <a:p>
            <a:pPr indent="0" lvl="0" marL="0" rtl="0" algn="l">
              <a:spcBef>
                <a:spcPts val="0"/>
              </a:spcBef>
              <a:spcAft>
                <a:spcPts val="0"/>
              </a:spcAft>
              <a:buNone/>
            </a:pPr>
            <a:r>
              <a:rPr lang="en-US" sz="1100"/>
              <a:t>Then emphasize the main message: </a:t>
            </a:r>
            <a:r>
              <a:rPr i="1" lang="en-US" sz="1100"/>
              <a:t>"That’s why the most important safety tool is not a computer or a filter — it’s your brain. Learning to think carefully about what you watch helps you stay safe online."</a:t>
            </a:r>
            <a:endParaRPr sz="1100"/>
          </a:p>
        </p:txBody>
      </p:sp>
      <p:sp>
        <p:nvSpPr>
          <p:cNvPr id="298" name="Google Shape;29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t>Tell learners that they will now practise spotting suspicious or misleading content on YouTube. Explain that some videos use tricks to attract viewers, such as fake promises, sensational claims, or exaggerated titles. Read the question on the slide and give learners a moment to think before answering: </a:t>
            </a:r>
            <a:r>
              <a:rPr b="1" lang="en-US" sz="1100"/>
              <a:t>"Which of these titles is a red flag for suspicious YouTube content?" </a:t>
            </a:r>
            <a:r>
              <a:rPr lang="en-US" sz="1100"/>
              <a:t>Read the options aloud:</a:t>
            </a:r>
            <a:endParaRPr sz="1100"/>
          </a:p>
          <a:p>
            <a:pPr indent="-298450" lvl="0" marL="457200" rtl="0" algn="l">
              <a:lnSpc>
                <a:spcPct val="115000"/>
              </a:lnSpc>
              <a:spcBef>
                <a:spcPts val="1200"/>
              </a:spcBef>
              <a:spcAft>
                <a:spcPts val="0"/>
              </a:spcAft>
              <a:buClr>
                <a:schemeClr val="dk1"/>
              </a:buClr>
              <a:buSzPts val="1100"/>
              <a:buChar char="●"/>
            </a:pPr>
            <a:r>
              <a:rPr b="1" lang="en-US" sz="1100"/>
              <a:t>A</a:t>
            </a:r>
            <a:r>
              <a:rPr lang="en-US" sz="1100"/>
              <a:t> – How to Draw a Cartoon Cat – Step-by-Step Tutorial</a:t>
            </a:r>
            <a:endParaRPr sz="1100"/>
          </a:p>
          <a:p>
            <a:pPr indent="-298450" lvl="0" marL="457200" rtl="0" algn="l">
              <a:lnSpc>
                <a:spcPct val="115000"/>
              </a:lnSpc>
              <a:spcBef>
                <a:spcPts val="0"/>
              </a:spcBef>
              <a:spcAft>
                <a:spcPts val="0"/>
              </a:spcAft>
              <a:buClr>
                <a:schemeClr val="dk1"/>
              </a:buClr>
              <a:buSzPts val="1100"/>
              <a:buChar char="●"/>
            </a:pPr>
            <a:r>
              <a:rPr b="1" lang="en-US" sz="1100"/>
              <a:t>B</a:t>
            </a:r>
            <a:r>
              <a:rPr lang="en-US" sz="1100"/>
              <a:t> – 🎁 FREE iPhone 17 for EVERYONE! 😱 </a:t>
            </a:r>
            <a:endParaRPr sz="1100"/>
          </a:p>
          <a:p>
            <a:pPr indent="-298450" lvl="0" marL="457200" rtl="0" algn="l">
              <a:lnSpc>
                <a:spcPct val="115000"/>
              </a:lnSpc>
              <a:spcBef>
                <a:spcPts val="0"/>
              </a:spcBef>
              <a:spcAft>
                <a:spcPts val="0"/>
              </a:spcAft>
              <a:buClr>
                <a:schemeClr val="dk1"/>
              </a:buClr>
              <a:buSzPts val="1100"/>
              <a:buChar char="●"/>
            </a:pPr>
            <a:r>
              <a:rPr b="1" lang="en-US" sz="1100"/>
              <a:t>C</a:t>
            </a:r>
            <a:r>
              <a:rPr lang="en-US" sz="1100"/>
              <a:t> – How Rainbows Form </a:t>
            </a:r>
            <a:endParaRPr sz="1100"/>
          </a:p>
          <a:p>
            <a:pPr indent="-298450" lvl="0" marL="457200" rtl="0" algn="l">
              <a:lnSpc>
                <a:spcPct val="115000"/>
              </a:lnSpc>
              <a:spcBef>
                <a:spcPts val="0"/>
              </a:spcBef>
              <a:spcAft>
                <a:spcPts val="0"/>
              </a:spcAft>
              <a:buClr>
                <a:schemeClr val="dk1"/>
              </a:buClr>
              <a:buSzPts val="1100"/>
              <a:buChar char="●"/>
            </a:pPr>
            <a:r>
              <a:rPr b="1" lang="en-US" sz="1100"/>
              <a:t>D</a:t>
            </a:r>
            <a:r>
              <a:rPr lang="en-US" sz="1100"/>
              <a:t> – Why Do Astronauts Float in Space?</a:t>
            </a:r>
            <a:endParaRPr sz="1100"/>
          </a:p>
          <a:p>
            <a:pPr indent="0" lvl="0" marL="0" rtl="0" algn="l">
              <a:lnSpc>
                <a:spcPct val="115000"/>
              </a:lnSpc>
              <a:spcBef>
                <a:spcPts val="1200"/>
              </a:spcBef>
              <a:spcAft>
                <a:spcPts val="0"/>
              </a:spcAft>
              <a:buClr>
                <a:schemeClr val="dk1"/>
              </a:buClr>
              <a:buSzPts val="1100"/>
              <a:buFont typeface="Arial"/>
              <a:buNone/>
            </a:pPr>
            <a:r>
              <a:rPr lang="en-US" sz="1100"/>
              <a:t>Ask learners to raise their hands for the option they think is correct. After a few responses, explain that the correct answer is:</a:t>
            </a:r>
            <a:endParaRPr sz="1100"/>
          </a:p>
          <a:p>
            <a:pPr indent="0" lvl="0" marL="0" rtl="0" algn="l">
              <a:lnSpc>
                <a:spcPct val="115000"/>
              </a:lnSpc>
              <a:spcBef>
                <a:spcPts val="1200"/>
              </a:spcBef>
              <a:spcAft>
                <a:spcPts val="0"/>
              </a:spcAft>
              <a:buClr>
                <a:schemeClr val="dk1"/>
              </a:buClr>
              <a:buSzPts val="1100"/>
              <a:buFont typeface="Arial"/>
              <a:buNone/>
            </a:pPr>
            <a:r>
              <a:rPr b="1" lang="en-US" sz="1100"/>
              <a:t>B – </a:t>
            </a:r>
            <a:r>
              <a:rPr lang="en-US" sz="1100"/>
              <a:t>🎁 FREE iPhone 17 for EVERYONE! 😱</a:t>
            </a:r>
            <a:endParaRPr b="1" sz="1100"/>
          </a:p>
          <a:p>
            <a:pPr indent="0" lvl="0" marL="0" rtl="0" algn="l">
              <a:lnSpc>
                <a:spcPct val="115000"/>
              </a:lnSpc>
              <a:spcBef>
                <a:spcPts val="1200"/>
              </a:spcBef>
              <a:spcAft>
                <a:spcPts val="0"/>
              </a:spcAft>
              <a:buClr>
                <a:schemeClr val="dk1"/>
              </a:buClr>
              <a:buSzPts val="1100"/>
              <a:buFont typeface="Arial"/>
              <a:buNone/>
            </a:pPr>
            <a:r>
              <a:rPr lang="en-US" sz="1100"/>
              <a:t>Explain that many misleading videos use </a:t>
            </a:r>
            <a:r>
              <a:rPr b="1" lang="en-US" sz="1100"/>
              <a:t>clickbait</a:t>
            </a:r>
            <a:r>
              <a:rPr lang="en-US" sz="1100"/>
              <a:t>—titles or thumbnails that promise something unrealistic, such as free expensive prizes, miracle cures, or unbelievable results, simply to attract clicks.</a:t>
            </a:r>
            <a:endParaRPr sz="1100"/>
          </a:p>
          <a:p>
            <a:pPr indent="0" lvl="0" marL="0" rtl="0" algn="l">
              <a:lnSpc>
                <a:spcPct val="115000"/>
              </a:lnSpc>
              <a:spcBef>
                <a:spcPts val="1200"/>
              </a:spcBef>
              <a:spcAft>
                <a:spcPts val="0"/>
              </a:spcAft>
              <a:buClr>
                <a:schemeClr val="dk1"/>
              </a:buClr>
              <a:buSzPts val="1100"/>
              <a:buFont typeface="Arial"/>
              <a:buNone/>
            </a:pPr>
            <a:r>
              <a:rPr lang="en-US" sz="1100"/>
              <a:t>Remind learners that anyone can upload videos to YouTube. Encourage them to think carefully before believing what they see, especially when a video gives advice about health, beauty, or money, asks them to buy something, follow risky advice, or share personal information. If the message claims to have important information, encourage learners to check whether the same message also comes from reliable sources, such as their school, a teacher, a library, a government or health organisation, or another well-known educational organisation. If they are unsure, they should ask a trusted adult for help.</a:t>
            </a:r>
            <a:endParaRPr sz="1100"/>
          </a:p>
          <a:p>
            <a:pPr indent="0" lvl="0" marL="0" rtl="0" algn="l">
              <a:lnSpc>
                <a:spcPct val="115000"/>
              </a:lnSpc>
              <a:spcBef>
                <a:spcPts val="1200"/>
              </a:spcBef>
              <a:spcAft>
                <a:spcPts val="1200"/>
              </a:spcAft>
              <a:buSzPts val="1100"/>
              <a:buNone/>
            </a:pPr>
            <a:r>
              <a:rPr lang="en-US" sz="1100"/>
              <a:t>You may then ask:</a:t>
            </a:r>
            <a:br>
              <a:rPr lang="en-US" sz="1100"/>
            </a:br>
            <a:r>
              <a:rPr b="1" lang="en-US" sz="1100"/>
              <a:t>"What other suspicious or misleading video titles have you seen online?" </a:t>
            </a:r>
            <a:r>
              <a:rPr lang="en-US" sz="1100"/>
              <a:t>Allow one or two learners to share examples before continuing to the next activity on recognising misleading content.</a:t>
            </a:r>
            <a:endParaRPr sz="1100"/>
          </a:p>
        </p:txBody>
      </p:sp>
      <p:sp>
        <p:nvSpPr>
          <p:cNvPr id="320" name="Google Shape;32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Explain to learners that many popular Youtube content creators (so called “YouTubers”) are also </a:t>
            </a:r>
            <a:r>
              <a:rPr b="1" lang="en-US" sz="1100"/>
              <a:t>influencers</a:t>
            </a:r>
            <a:r>
              <a:rPr lang="en-US" sz="1100"/>
              <a:t>, which means companies sometimes pay them to promote products such as toys, games, gadgets, apps, or other items. Help learners understand that this is a common way online creators earn money. Give a few examples:</a:t>
            </a:r>
            <a:endParaRPr sz="1100"/>
          </a:p>
          <a:p>
            <a:pPr indent="-298450" lvl="0" marL="457200" rtl="0" algn="l">
              <a:spcBef>
                <a:spcPts val="0"/>
              </a:spcBef>
              <a:spcAft>
                <a:spcPts val="0"/>
              </a:spcAft>
              <a:buSzPts val="1100"/>
              <a:buChar char="●"/>
            </a:pPr>
            <a:r>
              <a:rPr b="1" lang="en-US" sz="1100"/>
              <a:t>Gadget</a:t>
            </a:r>
            <a:r>
              <a:rPr b="1" lang="en-US" sz="1100"/>
              <a:t> unboxing videos</a:t>
            </a:r>
            <a:r>
              <a:rPr lang="en-US" sz="1100"/>
              <a:t> – Videos where a creator opens a new </a:t>
            </a:r>
            <a:r>
              <a:rPr lang="en-US" sz="1100"/>
              <a:t>gadget,</a:t>
            </a:r>
            <a:r>
              <a:rPr lang="en-US" sz="1100"/>
              <a:t> shows what is inside, and shares their first impressions. </a:t>
            </a:r>
            <a:endParaRPr sz="1100"/>
          </a:p>
          <a:p>
            <a:pPr indent="-298450" lvl="0" marL="457200" rtl="0" algn="l">
              <a:spcBef>
                <a:spcPts val="0"/>
              </a:spcBef>
              <a:spcAft>
                <a:spcPts val="0"/>
              </a:spcAft>
              <a:buSzPts val="1100"/>
              <a:buChar char="●"/>
            </a:pPr>
            <a:r>
              <a:rPr b="1" lang="en-US" sz="1100"/>
              <a:t>Gaming gear reviews</a:t>
            </a:r>
            <a:r>
              <a:rPr lang="en-US" sz="1100"/>
              <a:t> – Videos where creators test and discuss gaming equipment, such as headphones, keyboards, controllers, or gaming chairs, often recommending certain brands. </a:t>
            </a:r>
            <a:endParaRPr sz="1100"/>
          </a:p>
          <a:p>
            <a:pPr indent="-298450" lvl="0" marL="457200" rtl="0" algn="l">
              <a:spcBef>
                <a:spcPts val="0"/>
              </a:spcBef>
              <a:spcAft>
                <a:spcPts val="0"/>
              </a:spcAft>
              <a:buSzPts val="1100"/>
              <a:buChar char="●"/>
            </a:pPr>
            <a:r>
              <a:rPr b="1" lang="en-US" sz="1100"/>
              <a:t>Product reviews or recommendations</a:t>
            </a:r>
            <a:r>
              <a:rPr lang="en-US" sz="1100"/>
              <a:t> – Videos where creators demonstrate, test, or review products such as beauty items, electronics, clothing, or apps and encourage viewers to consider buying them. </a:t>
            </a:r>
            <a:endParaRPr sz="1100"/>
          </a:p>
          <a:p>
            <a:pPr indent="0" lvl="0" marL="0" rtl="0" algn="l">
              <a:spcBef>
                <a:spcPts val="0"/>
              </a:spcBef>
              <a:spcAft>
                <a:spcPts val="0"/>
              </a:spcAft>
              <a:buNone/>
            </a:pPr>
            <a:r>
              <a:rPr lang="en-US" sz="1100"/>
              <a:t>Explain that these videos are </a:t>
            </a:r>
            <a:r>
              <a:rPr b="1" lang="en-US" sz="1100"/>
              <a:t>not always dishonest</a:t>
            </a:r>
            <a:r>
              <a:rPr lang="en-US" sz="1100"/>
              <a:t>, and many creators clearly disclose when they are sponsored. However, learners should remember that the purpose of these videos is often to encourage people to buy or use a product.</a:t>
            </a:r>
            <a:endParaRPr sz="1100"/>
          </a:p>
          <a:p>
            <a:pPr indent="0" lvl="0" marL="0" rtl="0" algn="l">
              <a:spcBef>
                <a:spcPts val="0"/>
              </a:spcBef>
              <a:spcAft>
                <a:spcPts val="0"/>
              </a:spcAft>
              <a:buNone/>
            </a:pPr>
            <a:r>
              <a:rPr lang="en-US" sz="1100"/>
              <a:t>Emphasize that just because a YouTuber says something is </a:t>
            </a:r>
            <a:r>
              <a:rPr i="1" lang="en-US" sz="1100"/>
              <a:t>"amazing,"</a:t>
            </a:r>
            <a:r>
              <a:rPr lang="en-US" sz="1100"/>
              <a:t> </a:t>
            </a:r>
            <a:r>
              <a:rPr i="1" lang="en-US" sz="1100"/>
              <a:t>"the best ever,"</a:t>
            </a:r>
            <a:r>
              <a:rPr lang="en-US" sz="1100"/>
              <a:t> or </a:t>
            </a:r>
            <a:r>
              <a:rPr i="1" lang="en-US" sz="1100"/>
              <a:t>"you must buy this,"</a:t>
            </a:r>
            <a:r>
              <a:rPr lang="en-US" sz="1100"/>
              <a:t> it does not necessarily mean the product is actually that good. They may genuinely like it, but they may also be promoting it because they are being paid or sponsored. Encourage learners to think critically and, when possible, compare reviews from different sources before deciding whether to trust a recommendation.</a:t>
            </a:r>
            <a:endParaRPr sz="1100"/>
          </a:p>
          <a:p>
            <a:pPr indent="0" lvl="0" marL="0" rtl="0" algn="l">
              <a:spcBef>
                <a:spcPts val="0"/>
              </a:spcBef>
              <a:spcAft>
                <a:spcPts val="0"/>
              </a:spcAft>
              <a:buNone/>
            </a:pPr>
            <a:r>
              <a:rPr lang="en-US" sz="1100"/>
              <a:t>You can ask learners a quick question to make the discussion interactive:</a:t>
            </a:r>
            <a:endParaRPr sz="1100"/>
          </a:p>
          <a:p>
            <a:pPr indent="0" lvl="0" marL="0" rtl="0" algn="l">
              <a:spcBef>
                <a:spcPts val="0"/>
              </a:spcBef>
              <a:spcAft>
                <a:spcPts val="0"/>
              </a:spcAft>
              <a:buNone/>
            </a:pPr>
            <a:r>
              <a:rPr b="1" lang="en-US" sz="1100"/>
              <a:t>"Have you ever seen a YouTuber promoting a game, gadget, or another product?"</a:t>
            </a:r>
            <a:endParaRPr sz="1100"/>
          </a:p>
          <a:p>
            <a:pPr indent="0" lvl="0" marL="0" rtl="0" algn="l">
              <a:spcBef>
                <a:spcPts val="0"/>
              </a:spcBef>
              <a:spcAft>
                <a:spcPts val="0"/>
              </a:spcAft>
              <a:buNone/>
            </a:pPr>
            <a:r>
              <a:rPr lang="en-US" sz="1100"/>
              <a:t>Allow one or two learners to share an example. Then transition to the next slide, which will introduce AI-generated videos and deepfakes.</a:t>
            </a:r>
            <a:endParaRPr sz="1100"/>
          </a:p>
        </p:txBody>
      </p:sp>
      <p:sp>
        <p:nvSpPr>
          <p:cNvPr id="373" name="Google Shape;37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t>Explain to learners that they may sometimes come across videos created or edited using Artificial Intelligence (AI). These videos can look or sound very real, even though they are not. Three common examples are:</a:t>
            </a:r>
            <a:endParaRPr sz="1100"/>
          </a:p>
          <a:p>
            <a:pPr indent="-298450" lvl="0" marL="457200" rtl="0" algn="l">
              <a:lnSpc>
                <a:spcPct val="115000"/>
              </a:lnSpc>
              <a:spcBef>
                <a:spcPts val="1200"/>
              </a:spcBef>
              <a:spcAft>
                <a:spcPts val="0"/>
              </a:spcAft>
              <a:buClr>
                <a:schemeClr val="dk1"/>
              </a:buClr>
              <a:buSzPts val="1100"/>
              <a:buChar char="●"/>
            </a:pPr>
            <a:r>
              <a:rPr b="1" lang="en-US" sz="1100"/>
              <a:t>Fake voices</a:t>
            </a:r>
            <a:r>
              <a:rPr lang="en-US" sz="1100"/>
              <a:t> – AI can copy a person's voice so it sounds as if they said something they never actually said.</a:t>
            </a:r>
            <a:endParaRPr sz="1100"/>
          </a:p>
          <a:p>
            <a:pPr indent="-298450" lvl="0" marL="457200" rtl="0" algn="l">
              <a:lnSpc>
                <a:spcPct val="115000"/>
              </a:lnSpc>
              <a:spcBef>
                <a:spcPts val="0"/>
              </a:spcBef>
              <a:spcAft>
                <a:spcPts val="0"/>
              </a:spcAft>
              <a:buClr>
                <a:schemeClr val="dk1"/>
              </a:buClr>
              <a:buSzPts val="1100"/>
              <a:buChar char="●"/>
            </a:pPr>
            <a:r>
              <a:rPr b="1" lang="en-US" sz="1100"/>
              <a:t>Fake images</a:t>
            </a:r>
            <a:r>
              <a:rPr lang="en-US" sz="1100"/>
              <a:t> – AI can create realistic pictures of people, places, or events that never existed.</a:t>
            </a:r>
            <a:endParaRPr sz="1100"/>
          </a:p>
          <a:p>
            <a:pPr indent="-298450" lvl="0" marL="457200" rtl="0" algn="l">
              <a:lnSpc>
                <a:spcPct val="115000"/>
              </a:lnSpc>
              <a:spcBef>
                <a:spcPts val="0"/>
              </a:spcBef>
              <a:spcAft>
                <a:spcPts val="0"/>
              </a:spcAft>
              <a:buClr>
                <a:schemeClr val="dk1"/>
              </a:buClr>
              <a:buSzPts val="1100"/>
              <a:buChar char="●"/>
            </a:pPr>
            <a:r>
              <a:rPr b="1" lang="en-US" sz="1100"/>
              <a:t>Fake people in videos</a:t>
            </a:r>
            <a:r>
              <a:rPr lang="en-US" sz="1100"/>
              <a:t> – AI can change a person's face or appearance in a video so it looks like someone else.</a:t>
            </a:r>
            <a:endParaRPr sz="1100"/>
          </a:p>
          <a:p>
            <a:pPr indent="0" lvl="0" marL="0" rtl="0" algn="l">
              <a:lnSpc>
                <a:spcPct val="115000"/>
              </a:lnSpc>
              <a:spcBef>
                <a:spcPts val="1200"/>
              </a:spcBef>
              <a:spcAft>
                <a:spcPts val="0"/>
              </a:spcAft>
              <a:buClr>
                <a:schemeClr val="dk1"/>
              </a:buClr>
              <a:buSzPts val="1100"/>
              <a:buFont typeface="Arial"/>
              <a:buNone/>
            </a:pPr>
            <a:r>
              <a:rPr lang="en-US" sz="1100"/>
              <a:t>Explain that this type of manipulated content is called a </a:t>
            </a:r>
            <a:r>
              <a:rPr b="1" lang="en-US" sz="1100"/>
              <a:t>deepfake</a:t>
            </a:r>
            <a:r>
              <a:rPr lang="en-US" sz="1100"/>
              <a:t>. Encourage learners to pause and ask themselves a few simple questions whenever a video seems unusual, surprising, or too perfect:</a:t>
            </a:r>
            <a:endParaRPr sz="1100"/>
          </a:p>
          <a:p>
            <a:pPr indent="-298450" lvl="0" marL="457200" rtl="0" algn="l">
              <a:lnSpc>
                <a:spcPct val="115000"/>
              </a:lnSpc>
              <a:spcBef>
                <a:spcPts val="1200"/>
              </a:spcBef>
              <a:spcAft>
                <a:spcPts val="0"/>
              </a:spcAft>
              <a:buClr>
                <a:schemeClr val="dk1"/>
              </a:buClr>
              <a:buSzPts val="1100"/>
              <a:buChar char="●"/>
            </a:pPr>
            <a:r>
              <a:rPr lang="en-US" sz="1100"/>
              <a:t>Does this look realistic?</a:t>
            </a:r>
            <a:endParaRPr sz="1100"/>
          </a:p>
          <a:p>
            <a:pPr indent="-298450" lvl="0" marL="457200" rtl="0" algn="l">
              <a:lnSpc>
                <a:spcPct val="115000"/>
              </a:lnSpc>
              <a:spcBef>
                <a:spcPts val="0"/>
              </a:spcBef>
              <a:spcAft>
                <a:spcPts val="0"/>
              </a:spcAft>
              <a:buClr>
                <a:schemeClr val="dk1"/>
              </a:buClr>
              <a:buSzPts val="1100"/>
              <a:buChar char="●"/>
            </a:pPr>
            <a:r>
              <a:rPr lang="en-US" sz="1100"/>
              <a:t>Could this have been created or edited with AI?</a:t>
            </a:r>
            <a:endParaRPr sz="1100"/>
          </a:p>
          <a:p>
            <a:pPr indent="-298450" lvl="0" marL="457200" rtl="0" algn="l">
              <a:lnSpc>
                <a:spcPct val="115000"/>
              </a:lnSpc>
              <a:spcBef>
                <a:spcPts val="0"/>
              </a:spcBef>
              <a:spcAft>
                <a:spcPts val="0"/>
              </a:spcAft>
              <a:buClr>
                <a:schemeClr val="dk1"/>
              </a:buClr>
              <a:buSzPts val="1100"/>
              <a:buChar char="●"/>
            </a:pPr>
            <a:r>
              <a:rPr lang="en-US" sz="1100"/>
              <a:t>Where did this video come from?</a:t>
            </a:r>
            <a:endParaRPr sz="1100"/>
          </a:p>
          <a:p>
            <a:pPr indent="0" lvl="0" marL="0" rtl="0" algn="l">
              <a:lnSpc>
                <a:spcPct val="115000"/>
              </a:lnSpc>
              <a:spcBef>
                <a:spcPts val="1200"/>
              </a:spcBef>
              <a:spcAft>
                <a:spcPts val="1200"/>
              </a:spcAft>
              <a:buSzPts val="1100"/>
              <a:buNone/>
            </a:pPr>
            <a:r>
              <a:rPr lang="en-US" sz="1100"/>
              <a:t>To involve the class, ask:</a:t>
            </a:r>
            <a:br>
              <a:rPr lang="en-US" sz="1100"/>
            </a:br>
            <a:r>
              <a:rPr b="1" lang="en-US" sz="1100"/>
              <a:t>"Why do you think someone might create a fake video?" </a:t>
            </a:r>
            <a:r>
              <a:rPr lang="en-US" sz="1100"/>
              <a:t>Possible answers include getting attention, making money, spreading false information, or making a joke.</a:t>
            </a:r>
            <a:endParaRPr sz="1100"/>
          </a:p>
        </p:txBody>
      </p:sp>
      <p:sp>
        <p:nvSpPr>
          <p:cNvPr id="395" name="Google Shape;39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2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2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2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2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2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0"/>
          <p:cNvSpPr/>
          <p:nvPr>
            <p:ph idx="2" type="pic"/>
          </p:nvPr>
        </p:nvSpPr>
        <p:spPr>
          <a:xfrm>
            <a:off x="1792288" y="612775"/>
            <a:ext cx="5486400" cy="4114800"/>
          </a:xfrm>
          <a:prstGeom prst="rect">
            <a:avLst/>
          </a:prstGeom>
          <a:noFill/>
          <a:ln>
            <a:noFill/>
          </a:ln>
        </p:spPr>
      </p:sp>
      <p:sp>
        <p:nvSpPr>
          <p:cNvPr id="68" name="Google Shape;68;p3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safetydetectives.com/blog/parents-guide-for-safe-youtube-and-internet-streaming-for-kids" TargetMode="External"/><Relationship Id="rId4" Type="http://schemas.openxmlformats.org/officeDocument/2006/relationships/image" Target="../media/image5.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gif"/><Relationship Id="rId4" Type="http://schemas.openxmlformats.org/officeDocument/2006/relationships/image" Target="../media/image14.png"/><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13.png"/><Relationship Id="rId7"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txBox="1"/>
          <p:nvPr>
            <p:ph type="ctrTitle"/>
          </p:nvPr>
        </p:nvSpPr>
        <p:spPr>
          <a:xfrm>
            <a:off x="2476500" y="3798888"/>
            <a:ext cx="13335000" cy="248761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6000"/>
              <a:buFont typeface="Calibri"/>
              <a:buNone/>
            </a:pPr>
            <a:r>
              <a:rPr lang="en-US" sz="6000"/>
              <a:t>Presentation for public librarians offering training on safe YouTube </a:t>
            </a:r>
            <a:r>
              <a:rPr lang="en-US" sz="6000">
                <a:extLst>
                  <a:ext uri="http://customooxmlschemas.google.com/">
                    <go:slidesCustomData xmlns:go="http://customooxmlschemas.google.com/" textRoundtripDataId="1"/>
                  </a:ext>
                </a:extLst>
              </a:rPr>
              <a:t>use for young people aged 12 and above</a:t>
            </a:r>
            <a:br>
              <a:rPr lang="en-US" sz="6000">
                <a:solidFill>
                  <a:srgbClr val="000000"/>
                </a:solidFill>
                <a:latin typeface="DM Serif Display"/>
                <a:ea typeface="DM Serif Display"/>
                <a:cs typeface="DM Serif Display"/>
                <a:sym typeface="DM Serif Display"/>
              </a:rPr>
            </a:br>
            <a:endParaRPr sz="6000"/>
          </a:p>
        </p:txBody>
      </p:sp>
      <p:sp>
        <p:nvSpPr>
          <p:cNvPr id="90" name="Google Shape;90;p1"/>
          <p:cNvSpPr txBox="1"/>
          <p:nvPr>
            <p:ph idx="1" type="subTitle"/>
          </p:nvPr>
        </p:nvSpPr>
        <p:spPr>
          <a:xfrm>
            <a:off x="4914900" y="6403975"/>
            <a:ext cx="8458200" cy="2487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3200"/>
              <a:buNone/>
            </a:pPr>
            <a:r>
              <a:rPr lang="en-US" sz="3600"/>
              <a:t>Slides and notes for trainers compiled by Ugne Lipeikaite, </a:t>
            </a:r>
            <a:endParaRPr sz="3600"/>
          </a:p>
          <a:p>
            <a:pPr indent="0" lvl="0" marL="0" rtl="0" algn="ctr">
              <a:spcBef>
                <a:spcPts val="640"/>
              </a:spcBef>
              <a:spcAft>
                <a:spcPts val="0"/>
              </a:spcAft>
              <a:buClr>
                <a:srgbClr val="888888"/>
              </a:buClr>
              <a:buSzPts val="3200"/>
              <a:buNone/>
            </a:pPr>
            <a:r>
              <a:rPr lang="en-US" sz="3600"/>
              <a:t>EIFL Public Library Innovation Programme</a:t>
            </a:r>
            <a:endParaRPr sz="3600"/>
          </a:p>
          <a:p>
            <a:pPr indent="0" lvl="0" marL="0" rtl="0" algn="ctr">
              <a:spcBef>
                <a:spcPts val="640"/>
              </a:spcBef>
              <a:spcAft>
                <a:spcPts val="0"/>
              </a:spcAft>
              <a:buClr>
                <a:srgbClr val="888888"/>
              </a:buClr>
              <a:buSzPts val="3200"/>
              <a:buNone/>
            </a:pPr>
            <a:r>
              <a:rPr lang="en-US" sz="3600"/>
              <a:t>2026</a:t>
            </a:r>
            <a:endParaRPr sz="3600"/>
          </a:p>
          <a:p>
            <a:pPr indent="0" lvl="0" marL="0" rtl="0" algn="ctr">
              <a:spcBef>
                <a:spcPts val="640"/>
              </a:spcBef>
              <a:spcAft>
                <a:spcPts val="0"/>
              </a:spcAft>
              <a:buClr>
                <a:srgbClr val="888888"/>
              </a:buClr>
              <a:buSzPts val="3200"/>
              <a:buNone/>
            </a:pPr>
            <a:r>
              <a:rPr lang="en-US" sz="3600"/>
              <a:t>Information source: </a:t>
            </a:r>
            <a:r>
              <a:rPr lang="en-US" sz="3600" u="sng">
                <a:solidFill>
                  <a:schemeClr val="hlink"/>
                </a:solidFill>
                <a:hlinkClick r:id="rId3"/>
              </a:rPr>
              <a:t>SafetyDetectives </a:t>
            </a:r>
            <a:endParaRPr sz="3600"/>
          </a:p>
          <a:p>
            <a:pPr indent="0" lvl="0" marL="0" rtl="0" algn="ctr">
              <a:spcBef>
                <a:spcPts val="640"/>
              </a:spcBef>
              <a:spcAft>
                <a:spcPts val="0"/>
              </a:spcAft>
              <a:buClr>
                <a:srgbClr val="888888"/>
              </a:buClr>
              <a:buSzPts val="3200"/>
              <a:buNone/>
            </a:pPr>
            <a:r>
              <a:t/>
            </a:r>
            <a:endParaRPr sz="3600"/>
          </a:p>
          <a:p>
            <a:pPr indent="0" lvl="0" marL="0" rtl="0" algn="ctr">
              <a:spcBef>
                <a:spcPts val="640"/>
              </a:spcBef>
              <a:spcAft>
                <a:spcPts val="0"/>
              </a:spcAft>
              <a:buClr>
                <a:srgbClr val="888888"/>
              </a:buClr>
              <a:buSzPts val="3200"/>
              <a:buNone/>
            </a:pPr>
            <a:r>
              <a:t/>
            </a:r>
            <a:endParaRPr sz="3600"/>
          </a:p>
          <a:p>
            <a:pPr indent="0" lvl="0" marL="0" rtl="0" algn="ctr">
              <a:spcBef>
                <a:spcPts val="640"/>
              </a:spcBef>
              <a:spcAft>
                <a:spcPts val="0"/>
              </a:spcAft>
              <a:buClr>
                <a:srgbClr val="888888"/>
              </a:buClr>
              <a:buSzPts val="3200"/>
              <a:buNone/>
            </a:pPr>
            <a:r>
              <a:t/>
            </a:r>
            <a:endParaRPr sz="3600"/>
          </a:p>
        </p:txBody>
      </p:sp>
      <p:pic>
        <p:nvPicPr>
          <p:cNvPr descr="EIFL logo downloads | EIFL" id="91" name="Google Shape;91;p1"/>
          <p:cNvPicPr preferRelativeResize="0"/>
          <p:nvPr/>
        </p:nvPicPr>
        <p:blipFill rotWithShape="1">
          <a:blip r:embed="rId4">
            <a:alphaModFix/>
          </a:blip>
          <a:srcRect b="0" l="0" r="0" t="0"/>
          <a:stretch/>
        </p:blipFill>
        <p:spPr>
          <a:xfrm>
            <a:off x="399317" y="396309"/>
            <a:ext cx="5504709" cy="1548606"/>
          </a:xfrm>
          <a:prstGeom prst="rect">
            <a:avLst/>
          </a:prstGeom>
          <a:noFill/>
          <a:ln>
            <a:noFill/>
          </a:ln>
        </p:spPr>
      </p:pic>
      <p:pic>
        <p:nvPicPr>
          <p:cNvPr id="92" name="Google Shape;92;p1"/>
          <p:cNvPicPr preferRelativeResize="0"/>
          <p:nvPr/>
        </p:nvPicPr>
        <p:blipFill>
          <a:blip r:embed="rId5">
            <a:alphaModFix/>
          </a:blip>
          <a:stretch>
            <a:fillRect/>
          </a:stretch>
        </p:blipFill>
        <p:spPr>
          <a:xfrm>
            <a:off x="75641" y="9496982"/>
            <a:ext cx="1085850" cy="7143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418" name="Shape 418"/>
        <p:cNvGrpSpPr/>
        <p:nvPr/>
      </p:nvGrpSpPr>
      <p:grpSpPr>
        <a:xfrm>
          <a:off x="0" y="0"/>
          <a:ext cx="0" cy="0"/>
          <a:chOff x="0" y="0"/>
          <a:chExt cx="0" cy="0"/>
        </a:xfrm>
      </p:grpSpPr>
      <p:grpSp>
        <p:nvGrpSpPr>
          <p:cNvPr id="419" name="Google Shape;419;g3f97881dd84_0_37"/>
          <p:cNvGrpSpPr/>
          <p:nvPr/>
        </p:nvGrpSpPr>
        <p:grpSpPr>
          <a:xfrm>
            <a:off x="-635522" y="-1246351"/>
            <a:ext cx="19559045" cy="13429452"/>
            <a:chOff x="0" y="0"/>
            <a:chExt cx="26078726" cy="17905936"/>
          </a:xfrm>
        </p:grpSpPr>
        <p:sp>
          <p:nvSpPr>
            <p:cNvPr id="420" name="Google Shape;420;g3f97881dd84_0_37"/>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1" name="Google Shape;421;g3f97881dd84_0_37"/>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2" name="Google Shape;422;g3f97881dd84_0_37"/>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3" name="Google Shape;423;g3f97881dd84_0_37"/>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4" name="Google Shape;424;g3f97881dd84_0_37"/>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5" name="Google Shape;425;g3f97881dd84_0_37"/>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26" name="Google Shape;426;g3f97881dd84_0_37"/>
          <p:cNvGrpSpPr/>
          <p:nvPr/>
        </p:nvGrpSpPr>
        <p:grpSpPr>
          <a:xfrm>
            <a:off x="5944001" y="1559133"/>
            <a:ext cx="6400434" cy="1113057"/>
            <a:chOff x="0" y="-9525"/>
            <a:chExt cx="1685700" cy="293149"/>
          </a:xfrm>
        </p:grpSpPr>
        <p:sp>
          <p:nvSpPr>
            <p:cNvPr id="427" name="Google Shape;427;g3f97881dd84_0_37"/>
            <p:cNvSpPr/>
            <p:nvPr/>
          </p:nvSpPr>
          <p:spPr>
            <a:xfrm>
              <a:off x="0" y="0"/>
              <a:ext cx="1685596" cy="283624"/>
            </a:xfrm>
            <a:custGeom>
              <a:rect b="b" l="l" r="r" t="t"/>
              <a:pathLst>
                <a:path extrusionOk="0" h="283624" w="1685596">
                  <a:moveTo>
                    <a:pt x="61693" y="0"/>
                  </a:moveTo>
                  <a:lnTo>
                    <a:pt x="1623903" y="0"/>
                  </a:lnTo>
                  <a:cubicBezTo>
                    <a:pt x="1640265" y="0"/>
                    <a:pt x="1655957" y="6500"/>
                    <a:pt x="1667526" y="18070"/>
                  </a:cubicBezTo>
                  <a:cubicBezTo>
                    <a:pt x="1679096" y="29639"/>
                    <a:pt x="1685596" y="45331"/>
                    <a:pt x="1685596" y="61693"/>
                  </a:cubicBezTo>
                  <a:lnTo>
                    <a:pt x="1685596" y="221931"/>
                  </a:lnTo>
                  <a:cubicBezTo>
                    <a:pt x="1685596" y="256003"/>
                    <a:pt x="1657975" y="283624"/>
                    <a:pt x="1623903" y="283624"/>
                  </a:cubicBezTo>
                  <a:lnTo>
                    <a:pt x="61693" y="283624"/>
                  </a:lnTo>
                  <a:cubicBezTo>
                    <a:pt x="27621" y="283624"/>
                    <a:pt x="0" y="256003"/>
                    <a:pt x="0" y="221931"/>
                  </a:cubicBezTo>
                  <a:lnTo>
                    <a:pt x="0" y="61693"/>
                  </a:lnTo>
                  <a:cubicBezTo>
                    <a:pt x="0" y="27621"/>
                    <a:pt x="27621" y="0"/>
                    <a:pt x="6169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8" name="Google Shape;428;g3f97881dd84_0_37"/>
            <p:cNvSpPr txBox="1"/>
            <p:nvPr/>
          </p:nvSpPr>
          <p:spPr>
            <a:xfrm>
              <a:off x="0" y="-9525"/>
              <a:ext cx="1685700" cy="29310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29" name="Google Shape;429;g3f97881dd84_0_37"/>
          <p:cNvSpPr txBox="1"/>
          <p:nvPr/>
        </p:nvSpPr>
        <p:spPr>
          <a:xfrm>
            <a:off x="6254951" y="1814624"/>
            <a:ext cx="5778000" cy="554100"/>
          </a:xfrm>
          <a:prstGeom prst="rect">
            <a:avLst/>
          </a:prstGeom>
          <a:noFill/>
          <a:ln>
            <a:noFill/>
          </a:ln>
        </p:spPr>
        <p:txBody>
          <a:bodyPr anchorCtr="0" anchor="t" bIns="0" lIns="0" spcFirstLastPara="1" rIns="0" wrap="square" tIns="0">
            <a:spAutoFit/>
          </a:bodyPr>
          <a:lstStyle/>
          <a:p>
            <a:pPr indent="0" lvl="0" marL="0" marR="0" rtl="0" algn="ctr">
              <a:lnSpc>
                <a:spcPct val="131055"/>
              </a:lnSpc>
              <a:spcBef>
                <a:spcPts val="0"/>
              </a:spcBef>
              <a:spcAft>
                <a:spcPts val="0"/>
              </a:spcAft>
              <a:buNone/>
            </a:pPr>
            <a:r>
              <a:rPr lang="en-US" sz="3600"/>
              <a:t>Real or Fake?</a:t>
            </a:r>
            <a:endParaRPr/>
          </a:p>
        </p:txBody>
      </p:sp>
      <p:pic>
        <p:nvPicPr>
          <p:cNvPr id="430" name="Google Shape;430;g3f97881dd84_0_37"/>
          <p:cNvPicPr preferRelativeResize="0"/>
          <p:nvPr/>
        </p:nvPicPr>
        <p:blipFill rotWithShape="1">
          <a:blip r:embed="rId3">
            <a:alphaModFix/>
          </a:blip>
          <a:srcRect b="0" l="0" r="0" t="0"/>
          <a:stretch/>
        </p:blipFill>
        <p:spPr>
          <a:xfrm>
            <a:off x="12390120" y="1311999"/>
            <a:ext cx="1084700" cy="1643484"/>
          </a:xfrm>
          <a:prstGeom prst="rect">
            <a:avLst/>
          </a:prstGeom>
          <a:noFill/>
          <a:ln>
            <a:noFill/>
          </a:ln>
        </p:spPr>
      </p:pic>
      <p:pic>
        <p:nvPicPr>
          <p:cNvPr id="431" name="Google Shape;431;g3f97881dd84_0_37"/>
          <p:cNvPicPr preferRelativeResize="0"/>
          <p:nvPr/>
        </p:nvPicPr>
        <p:blipFill rotWithShape="1">
          <a:blip r:embed="rId3">
            <a:alphaModFix/>
          </a:blip>
          <a:srcRect b="0" l="0" r="0" t="0"/>
          <a:stretch/>
        </p:blipFill>
        <p:spPr>
          <a:xfrm flipH="1">
            <a:off x="4811677" y="1311999"/>
            <a:ext cx="1084700" cy="1643484"/>
          </a:xfrm>
          <a:prstGeom prst="rect">
            <a:avLst/>
          </a:prstGeom>
          <a:noFill/>
          <a:ln>
            <a:noFill/>
          </a:ln>
        </p:spPr>
      </p:pic>
      <p:pic>
        <p:nvPicPr>
          <p:cNvPr id="432" name="Google Shape;432;g3f97881dd84_0_37"/>
          <p:cNvPicPr preferRelativeResize="0"/>
          <p:nvPr/>
        </p:nvPicPr>
        <p:blipFill>
          <a:blip r:embed="rId4">
            <a:alphaModFix/>
          </a:blip>
          <a:stretch>
            <a:fillRect/>
          </a:stretch>
        </p:blipFill>
        <p:spPr>
          <a:xfrm>
            <a:off x="6620088" y="3428988"/>
            <a:ext cx="5048250" cy="5210175"/>
          </a:xfrm>
          <a:prstGeom prst="rect">
            <a:avLst/>
          </a:prstGeom>
          <a:noFill/>
          <a:ln>
            <a:noFill/>
          </a:ln>
        </p:spPr>
      </p:pic>
      <p:sp>
        <p:nvSpPr>
          <p:cNvPr id="433" name="Google Shape;433;g3f97881dd84_0_37"/>
          <p:cNvSpPr/>
          <p:nvPr/>
        </p:nvSpPr>
        <p:spPr>
          <a:xfrm>
            <a:off x="12344437" y="4422783"/>
            <a:ext cx="2183322" cy="3222615"/>
          </a:xfrm>
          <a:custGeom>
            <a:rect b="b" l="l" r="r" t="t"/>
            <a:pathLst>
              <a:path extrusionOk="0" h="3222615" w="2183322">
                <a:moveTo>
                  <a:pt x="0" y="0"/>
                </a:moveTo>
                <a:lnTo>
                  <a:pt x="2183322" y="0"/>
                </a:lnTo>
                <a:lnTo>
                  <a:pt x="2183322" y="3222615"/>
                </a:lnTo>
                <a:lnTo>
                  <a:pt x="0" y="322261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4F1"/>
        </a:solidFill>
      </p:bgPr>
    </p:bg>
    <p:spTree>
      <p:nvGrpSpPr>
        <p:cNvPr id="438" name="Shape 438"/>
        <p:cNvGrpSpPr/>
        <p:nvPr/>
      </p:nvGrpSpPr>
      <p:grpSpPr>
        <a:xfrm>
          <a:off x="0" y="0"/>
          <a:ext cx="0" cy="0"/>
          <a:chOff x="0" y="0"/>
          <a:chExt cx="0" cy="0"/>
        </a:xfrm>
      </p:grpSpPr>
      <p:grpSp>
        <p:nvGrpSpPr>
          <p:cNvPr id="439" name="Google Shape;439;p14"/>
          <p:cNvGrpSpPr/>
          <p:nvPr/>
        </p:nvGrpSpPr>
        <p:grpSpPr>
          <a:xfrm>
            <a:off x="-635522" y="-1246351"/>
            <a:ext cx="19559045" cy="13429452"/>
            <a:chOff x="0" y="0"/>
            <a:chExt cx="26078726" cy="17905936"/>
          </a:xfrm>
        </p:grpSpPr>
        <p:sp>
          <p:nvSpPr>
            <p:cNvPr id="440" name="Google Shape;440;p14"/>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1" name="Google Shape;441;p14"/>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2" name="Google Shape;442;p14"/>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3" name="Google Shape;443;p14"/>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4" name="Google Shape;444;p14"/>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5" name="Google Shape;445;p14"/>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46" name="Google Shape;446;p14"/>
          <p:cNvGrpSpPr/>
          <p:nvPr/>
        </p:nvGrpSpPr>
        <p:grpSpPr>
          <a:xfrm>
            <a:off x="1726677" y="1353481"/>
            <a:ext cx="4449924" cy="7547377"/>
            <a:chOff x="0" y="-9525"/>
            <a:chExt cx="1297795" cy="2201150"/>
          </a:xfrm>
        </p:grpSpPr>
        <p:sp>
          <p:nvSpPr>
            <p:cNvPr id="447" name="Google Shape;447;p14"/>
            <p:cNvSpPr/>
            <p:nvPr/>
          </p:nvSpPr>
          <p:spPr>
            <a:xfrm>
              <a:off x="0" y="0"/>
              <a:ext cx="1297795" cy="2191625"/>
            </a:xfrm>
            <a:custGeom>
              <a:rect b="b" l="l" r="r" t="t"/>
              <a:pathLst>
                <a:path extrusionOk="0" h="2191625" w="1297795">
                  <a:moveTo>
                    <a:pt x="88729" y="0"/>
                  </a:moveTo>
                  <a:lnTo>
                    <a:pt x="1209066" y="0"/>
                  </a:lnTo>
                  <a:cubicBezTo>
                    <a:pt x="1258070" y="0"/>
                    <a:pt x="1297795" y="39725"/>
                    <a:pt x="1297795" y="88729"/>
                  </a:cubicBezTo>
                  <a:lnTo>
                    <a:pt x="1297795" y="2102896"/>
                  </a:lnTo>
                  <a:cubicBezTo>
                    <a:pt x="1297795" y="2151900"/>
                    <a:pt x="1258070" y="2191625"/>
                    <a:pt x="1209066" y="2191625"/>
                  </a:cubicBezTo>
                  <a:lnTo>
                    <a:pt x="88729" y="2191625"/>
                  </a:lnTo>
                  <a:cubicBezTo>
                    <a:pt x="39725" y="2191625"/>
                    <a:pt x="0" y="2151900"/>
                    <a:pt x="0" y="2102896"/>
                  </a:cubicBezTo>
                  <a:lnTo>
                    <a:pt x="0" y="88729"/>
                  </a:lnTo>
                  <a:cubicBezTo>
                    <a:pt x="0" y="39725"/>
                    <a:pt x="39725" y="0"/>
                    <a:pt x="88729"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8" name="Google Shape;448;p14"/>
            <p:cNvSpPr txBox="1"/>
            <p:nvPr/>
          </p:nvSpPr>
          <p:spPr>
            <a:xfrm>
              <a:off x="0" y="-9525"/>
              <a:ext cx="1297795" cy="220115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49" name="Google Shape;449;p14"/>
          <p:cNvGrpSpPr/>
          <p:nvPr/>
        </p:nvGrpSpPr>
        <p:grpSpPr>
          <a:xfrm>
            <a:off x="10631813" y="1841145"/>
            <a:ext cx="5730939" cy="664513"/>
            <a:chOff x="0" y="-9525"/>
            <a:chExt cx="1671396" cy="193801"/>
          </a:xfrm>
        </p:grpSpPr>
        <p:sp>
          <p:nvSpPr>
            <p:cNvPr id="450" name="Google Shape;450;p1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1" name="Google Shape;451;p1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52" name="Google Shape;452;p14"/>
          <p:cNvSpPr txBox="1"/>
          <p:nvPr/>
        </p:nvSpPr>
        <p:spPr>
          <a:xfrm>
            <a:off x="2205701" y="1581915"/>
            <a:ext cx="3491875" cy="2533757"/>
          </a:xfrm>
          <a:prstGeom prst="rect">
            <a:avLst/>
          </a:prstGeom>
          <a:noFill/>
          <a:ln>
            <a:noFill/>
          </a:ln>
        </p:spPr>
        <p:txBody>
          <a:bodyPr anchorCtr="0" anchor="t" bIns="0" lIns="0" spcFirstLastPara="1" rIns="0" wrap="square" tIns="0">
            <a:spAutoFit/>
          </a:bodyPr>
          <a:lstStyle/>
          <a:p>
            <a:pPr indent="0" lvl="0" marL="0" marR="0" rtl="0" algn="ctr">
              <a:lnSpc>
                <a:spcPct val="118003"/>
              </a:lnSpc>
              <a:spcBef>
                <a:spcPts val="0"/>
              </a:spcBef>
              <a:spcAft>
                <a:spcPts val="0"/>
              </a:spcAft>
              <a:buNone/>
            </a:pPr>
            <a:r>
              <a:rPr lang="en-US" sz="5660">
                <a:solidFill>
                  <a:srgbClr val="000000"/>
                </a:solidFill>
                <a:latin typeface="DM Serif Display"/>
                <a:ea typeface="DM Serif Display"/>
                <a:cs typeface="DM Serif Display"/>
                <a:sym typeface="DM Serif Display"/>
              </a:rPr>
              <a:t>Be Careful</a:t>
            </a:r>
            <a:endParaRPr/>
          </a:p>
          <a:p>
            <a:pPr indent="0" lvl="0" marL="0" marR="0" rtl="0" algn="ctr">
              <a:lnSpc>
                <a:spcPct val="118003"/>
              </a:lnSpc>
              <a:spcBef>
                <a:spcPts val="0"/>
              </a:spcBef>
              <a:spcAft>
                <a:spcPts val="0"/>
              </a:spcAft>
              <a:buNone/>
            </a:pPr>
            <a:r>
              <a:rPr lang="en-US" sz="5660">
                <a:solidFill>
                  <a:srgbClr val="000000"/>
                </a:solidFill>
                <a:latin typeface="DM Serif Display"/>
                <a:ea typeface="DM Serif Display"/>
                <a:cs typeface="DM Serif Display"/>
                <a:sym typeface="DM Serif Display"/>
              </a:rPr>
              <a:t>With</a:t>
            </a:r>
            <a:endParaRPr/>
          </a:p>
          <a:p>
            <a:pPr indent="0" lvl="0" marL="0" marR="0" rtl="0" algn="ctr">
              <a:lnSpc>
                <a:spcPct val="118003"/>
              </a:lnSpc>
              <a:spcBef>
                <a:spcPts val="0"/>
              </a:spcBef>
              <a:spcAft>
                <a:spcPts val="0"/>
              </a:spcAft>
              <a:buNone/>
            </a:pPr>
            <a:r>
              <a:rPr lang="en-US" sz="5660">
                <a:solidFill>
                  <a:srgbClr val="000000"/>
                </a:solidFill>
                <a:latin typeface="DM Serif Display"/>
                <a:ea typeface="DM Serif Display"/>
                <a:cs typeface="DM Serif Display"/>
                <a:sym typeface="DM Serif Display"/>
              </a:rPr>
              <a:t>Comments</a:t>
            </a:r>
            <a:endParaRPr/>
          </a:p>
        </p:txBody>
      </p:sp>
      <p:sp>
        <p:nvSpPr>
          <p:cNvPr id="453" name="Google Shape;453;p14"/>
          <p:cNvSpPr txBox="1"/>
          <p:nvPr/>
        </p:nvSpPr>
        <p:spPr>
          <a:xfrm>
            <a:off x="10888278" y="1895084"/>
            <a:ext cx="5218010" cy="522673"/>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Bullying &amp; mean messages</a:t>
            </a:r>
            <a:endParaRPr/>
          </a:p>
        </p:txBody>
      </p:sp>
      <p:grpSp>
        <p:nvGrpSpPr>
          <p:cNvPr id="454" name="Google Shape;454;p14"/>
          <p:cNvGrpSpPr/>
          <p:nvPr/>
        </p:nvGrpSpPr>
        <p:grpSpPr>
          <a:xfrm>
            <a:off x="9790273" y="1841145"/>
            <a:ext cx="625703" cy="664513"/>
            <a:chOff x="0" y="-9525"/>
            <a:chExt cx="182483" cy="193801"/>
          </a:xfrm>
        </p:grpSpPr>
        <p:sp>
          <p:nvSpPr>
            <p:cNvPr id="455" name="Google Shape;455;p1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6" name="Google Shape;456;p1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57" name="Google Shape;457;p14"/>
          <p:cNvGrpSpPr/>
          <p:nvPr/>
        </p:nvGrpSpPr>
        <p:grpSpPr>
          <a:xfrm>
            <a:off x="10631813" y="2686977"/>
            <a:ext cx="5730939" cy="664513"/>
            <a:chOff x="0" y="-9525"/>
            <a:chExt cx="1671396" cy="193801"/>
          </a:xfrm>
        </p:grpSpPr>
        <p:sp>
          <p:nvSpPr>
            <p:cNvPr id="458" name="Google Shape;458;p1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9" name="Google Shape;459;p1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60" name="Google Shape;460;p14"/>
          <p:cNvSpPr txBox="1"/>
          <p:nvPr/>
        </p:nvSpPr>
        <p:spPr>
          <a:xfrm>
            <a:off x="10888278" y="2740916"/>
            <a:ext cx="5218010" cy="522673"/>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Spam links to bad sites</a:t>
            </a:r>
            <a:endParaRPr/>
          </a:p>
        </p:txBody>
      </p:sp>
      <p:grpSp>
        <p:nvGrpSpPr>
          <p:cNvPr id="461" name="Google Shape;461;p14"/>
          <p:cNvGrpSpPr/>
          <p:nvPr/>
        </p:nvGrpSpPr>
        <p:grpSpPr>
          <a:xfrm>
            <a:off x="9790273" y="2686977"/>
            <a:ext cx="625703" cy="664513"/>
            <a:chOff x="0" y="-9525"/>
            <a:chExt cx="182483" cy="193801"/>
          </a:xfrm>
        </p:grpSpPr>
        <p:sp>
          <p:nvSpPr>
            <p:cNvPr id="462" name="Google Shape;462;p1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3" name="Google Shape;463;p1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64" name="Google Shape;464;p14"/>
          <p:cNvGrpSpPr/>
          <p:nvPr/>
        </p:nvGrpSpPr>
        <p:grpSpPr>
          <a:xfrm>
            <a:off x="10631813" y="3528380"/>
            <a:ext cx="5730939" cy="664513"/>
            <a:chOff x="0" y="-9525"/>
            <a:chExt cx="1671396" cy="193801"/>
          </a:xfrm>
        </p:grpSpPr>
        <p:sp>
          <p:nvSpPr>
            <p:cNvPr id="465" name="Google Shape;465;p1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6" name="Google Shape;466;p1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67" name="Google Shape;467;p14"/>
          <p:cNvSpPr txBox="1"/>
          <p:nvPr/>
        </p:nvSpPr>
        <p:spPr>
          <a:xfrm>
            <a:off x="10888278" y="3582319"/>
            <a:ext cx="5218010" cy="522673"/>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Scams asking for info</a:t>
            </a:r>
            <a:endParaRPr/>
          </a:p>
        </p:txBody>
      </p:sp>
      <p:grpSp>
        <p:nvGrpSpPr>
          <p:cNvPr id="468" name="Google Shape;468;p14"/>
          <p:cNvGrpSpPr/>
          <p:nvPr/>
        </p:nvGrpSpPr>
        <p:grpSpPr>
          <a:xfrm>
            <a:off x="9790273" y="3528380"/>
            <a:ext cx="625703" cy="664513"/>
            <a:chOff x="0" y="-9525"/>
            <a:chExt cx="182483" cy="193801"/>
          </a:xfrm>
        </p:grpSpPr>
        <p:sp>
          <p:nvSpPr>
            <p:cNvPr id="469" name="Google Shape;469;p1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0" name="Google Shape;470;p1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71" name="Google Shape;471;p14"/>
          <p:cNvGrpSpPr/>
          <p:nvPr/>
        </p:nvGrpSpPr>
        <p:grpSpPr>
          <a:xfrm>
            <a:off x="10631813" y="4374212"/>
            <a:ext cx="5730939" cy="664513"/>
            <a:chOff x="0" y="-9525"/>
            <a:chExt cx="1671396" cy="193801"/>
          </a:xfrm>
        </p:grpSpPr>
        <p:sp>
          <p:nvSpPr>
            <p:cNvPr id="472" name="Google Shape;472;p1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3" name="Google Shape;473;p1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74" name="Google Shape;474;p14"/>
          <p:cNvSpPr txBox="1"/>
          <p:nvPr/>
        </p:nvSpPr>
        <p:spPr>
          <a:xfrm>
            <a:off x="10888278" y="4428151"/>
            <a:ext cx="5218010" cy="522673"/>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Don't click suspicious links</a:t>
            </a:r>
            <a:endParaRPr/>
          </a:p>
        </p:txBody>
      </p:sp>
      <p:grpSp>
        <p:nvGrpSpPr>
          <p:cNvPr id="475" name="Google Shape;475;p14"/>
          <p:cNvGrpSpPr/>
          <p:nvPr/>
        </p:nvGrpSpPr>
        <p:grpSpPr>
          <a:xfrm>
            <a:off x="9790273" y="4374212"/>
            <a:ext cx="625703" cy="664513"/>
            <a:chOff x="0" y="-9525"/>
            <a:chExt cx="182483" cy="193801"/>
          </a:xfrm>
        </p:grpSpPr>
        <p:sp>
          <p:nvSpPr>
            <p:cNvPr id="476" name="Google Shape;476;p1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7" name="Google Shape;477;p1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78" name="Google Shape;478;p14"/>
          <p:cNvGrpSpPr/>
          <p:nvPr/>
        </p:nvGrpSpPr>
        <p:grpSpPr>
          <a:xfrm>
            <a:off x="10631813" y="5215615"/>
            <a:ext cx="5730939" cy="664513"/>
            <a:chOff x="0" y="-9525"/>
            <a:chExt cx="1671396" cy="193801"/>
          </a:xfrm>
        </p:grpSpPr>
        <p:sp>
          <p:nvSpPr>
            <p:cNvPr id="479" name="Google Shape;479;p1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0" name="Google Shape;480;p1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81" name="Google Shape;481;p14"/>
          <p:cNvSpPr txBox="1"/>
          <p:nvPr/>
        </p:nvSpPr>
        <p:spPr>
          <a:xfrm>
            <a:off x="10888278" y="5269555"/>
            <a:ext cx="5218010" cy="522673"/>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Don't argue with trolls</a:t>
            </a:r>
            <a:endParaRPr/>
          </a:p>
        </p:txBody>
      </p:sp>
      <p:grpSp>
        <p:nvGrpSpPr>
          <p:cNvPr id="482" name="Google Shape;482;p14"/>
          <p:cNvGrpSpPr/>
          <p:nvPr/>
        </p:nvGrpSpPr>
        <p:grpSpPr>
          <a:xfrm>
            <a:off x="9790273" y="5215615"/>
            <a:ext cx="625703" cy="664513"/>
            <a:chOff x="0" y="-9525"/>
            <a:chExt cx="182483" cy="193801"/>
          </a:xfrm>
        </p:grpSpPr>
        <p:sp>
          <p:nvSpPr>
            <p:cNvPr id="483" name="Google Shape;483;p1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4" name="Google Shape;484;p1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85" name="Google Shape;485;p14"/>
          <p:cNvGrpSpPr/>
          <p:nvPr/>
        </p:nvGrpSpPr>
        <p:grpSpPr>
          <a:xfrm>
            <a:off x="10631813" y="6061447"/>
            <a:ext cx="5730939" cy="664513"/>
            <a:chOff x="0" y="-9525"/>
            <a:chExt cx="1671396" cy="193801"/>
          </a:xfrm>
        </p:grpSpPr>
        <p:sp>
          <p:nvSpPr>
            <p:cNvPr id="486" name="Google Shape;486;p1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7" name="Google Shape;487;p1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88" name="Google Shape;488;p14"/>
          <p:cNvSpPr txBox="1"/>
          <p:nvPr/>
        </p:nvSpPr>
        <p:spPr>
          <a:xfrm>
            <a:off x="10888278" y="6115387"/>
            <a:ext cx="5218010" cy="522673"/>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Report harmful comments</a:t>
            </a:r>
            <a:endParaRPr/>
          </a:p>
        </p:txBody>
      </p:sp>
      <p:grpSp>
        <p:nvGrpSpPr>
          <p:cNvPr id="489" name="Google Shape;489;p14"/>
          <p:cNvGrpSpPr/>
          <p:nvPr/>
        </p:nvGrpSpPr>
        <p:grpSpPr>
          <a:xfrm>
            <a:off x="9790273" y="6061447"/>
            <a:ext cx="625703" cy="664513"/>
            <a:chOff x="0" y="-9525"/>
            <a:chExt cx="182483" cy="193801"/>
          </a:xfrm>
        </p:grpSpPr>
        <p:sp>
          <p:nvSpPr>
            <p:cNvPr id="490" name="Google Shape;490;p1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1" name="Google Shape;491;p1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92" name="Google Shape;492;p14"/>
          <p:cNvGrpSpPr/>
          <p:nvPr/>
        </p:nvGrpSpPr>
        <p:grpSpPr>
          <a:xfrm>
            <a:off x="10631813" y="6902850"/>
            <a:ext cx="5730939" cy="664513"/>
            <a:chOff x="0" y="-9525"/>
            <a:chExt cx="1671396" cy="193801"/>
          </a:xfrm>
        </p:grpSpPr>
        <p:sp>
          <p:nvSpPr>
            <p:cNvPr id="493" name="Google Shape;493;p1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4" name="Google Shape;494;p1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95" name="Google Shape;495;p14"/>
          <p:cNvSpPr txBox="1"/>
          <p:nvPr/>
        </p:nvSpPr>
        <p:spPr>
          <a:xfrm>
            <a:off x="10888278" y="6956790"/>
            <a:ext cx="5218010" cy="522673"/>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Block users who are mean</a:t>
            </a:r>
            <a:endParaRPr/>
          </a:p>
        </p:txBody>
      </p:sp>
      <p:grpSp>
        <p:nvGrpSpPr>
          <p:cNvPr id="496" name="Google Shape;496;p14"/>
          <p:cNvGrpSpPr/>
          <p:nvPr/>
        </p:nvGrpSpPr>
        <p:grpSpPr>
          <a:xfrm>
            <a:off x="9790273" y="6902850"/>
            <a:ext cx="625703" cy="664513"/>
            <a:chOff x="0" y="-9525"/>
            <a:chExt cx="182483" cy="193801"/>
          </a:xfrm>
        </p:grpSpPr>
        <p:sp>
          <p:nvSpPr>
            <p:cNvPr id="497" name="Google Shape;497;p1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8" name="Google Shape;498;p1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99" name="Google Shape;499;p14"/>
          <p:cNvSpPr txBox="1"/>
          <p:nvPr/>
        </p:nvSpPr>
        <p:spPr>
          <a:xfrm>
            <a:off x="9790273" y="1901743"/>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500" name="Google Shape;500;p14"/>
          <p:cNvSpPr txBox="1"/>
          <p:nvPr/>
        </p:nvSpPr>
        <p:spPr>
          <a:xfrm>
            <a:off x="9790273" y="2740916"/>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501" name="Google Shape;501;p14"/>
          <p:cNvSpPr txBox="1"/>
          <p:nvPr/>
        </p:nvSpPr>
        <p:spPr>
          <a:xfrm>
            <a:off x="9790273" y="3580090"/>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502" name="Google Shape;502;p14"/>
          <p:cNvSpPr txBox="1"/>
          <p:nvPr/>
        </p:nvSpPr>
        <p:spPr>
          <a:xfrm>
            <a:off x="9790273" y="4421493"/>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503" name="Google Shape;503;p14"/>
          <p:cNvSpPr txBox="1"/>
          <p:nvPr/>
        </p:nvSpPr>
        <p:spPr>
          <a:xfrm>
            <a:off x="9790273" y="5267325"/>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504" name="Google Shape;504;p14"/>
          <p:cNvSpPr txBox="1"/>
          <p:nvPr/>
        </p:nvSpPr>
        <p:spPr>
          <a:xfrm>
            <a:off x="9790273" y="6118253"/>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505" name="Google Shape;505;p14"/>
          <p:cNvSpPr txBox="1"/>
          <p:nvPr/>
        </p:nvSpPr>
        <p:spPr>
          <a:xfrm>
            <a:off x="9790273" y="6964085"/>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506" name="Google Shape;506;p14"/>
          <p:cNvSpPr txBox="1"/>
          <p:nvPr/>
        </p:nvSpPr>
        <p:spPr>
          <a:xfrm>
            <a:off x="2027738" y="7586413"/>
            <a:ext cx="3847802" cy="833746"/>
          </a:xfrm>
          <a:prstGeom prst="rect">
            <a:avLst/>
          </a:prstGeom>
          <a:noFill/>
          <a:ln>
            <a:noFill/>
          </a:ln>
        </p:spPr>
        <p:txBody>
          <a:bodyPr anchorCtr="0" anchor="t" bIns="0" lIns="0" spcFirstLastPara="1" rIns="0" wrap="square" tIns="0">
            <a:spAutoFit/>
          </a:bodyPr>
          <a:lstStyle/>
          <a:p>
            <a:pPr indent="0" lvl="0" marL="0" marR="0" rtl="0" algn="ctr">
              <a:lnSpc>
                <a:spcPct val="111009"/>
              </a:lnSpc>
              <a:spcBef>
                <a:spcPts val="0"/>
              </a:spcBef>
              <a:spcAft>
                <a:spcPts val="0"/>
              </a:spcAft>
              <a:buNone/>
            </a:pPr>
            <a:r>
              <a:rPr lang="en-US" sz="2943">
                <a:solidFill>
                  <a:srgbClr val="000000"/>
                </a:solidFill>
                <a:latin typeface="Arial"/>
                <a:ea typeface="Arial"/>
                <a:cs typeface="Arial"/>
                <a:sym typeface="Arial"/>
              </a:rPr>
              <a:t>Comment sections can be risky!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D4D4"/>
        </a:solidFill>
      </p:bgPr>
    </p:bg>
    <p:spTree>
      <p:nvGrpSpPr>
        <p:cNvPr id="511" name="Shape 511"/>
        <p:cNvGrpSpPr/>
        <p:nvPr/>
      </p:nvGrpSpPr>
      <p:grpSpPr>
        <a:xfrm>
          <a:off x="0" y="0"/>
          <a:ext cx="0" cy="0"/>
          <a:chOff x="0" y="0"/>
          <a:chExt cx="0" cy="0"/>
        </a:xfrm>
      </p:grpSpPr>
      <p:grpSp>
        <p:nvGrpSpPr>
          <p:cNvPr id="512" name="Google Shape;512;p15"/>
          <p:cNvGrpSpPr/>
          <p:nvPr/>
        </p:nvGrpSpPr>
        <p:grpSpPr>
          <a:xfrm>
            <a:off x="-635522" y="-1246351"/>
            <a:ext cx="19559045" cy="13429452"/>
            <a:chOff x="0" y="0"/>
            <a:chExt cx="26078726" cy="17905936"/>
          </a:xfrm>
        </p:grpSpPr>
        <p:sp>
          <p:nvSpPr>
            <p:cNvPr id="513" name="Google Shape;513;p15"/>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4" name="Google Shape;514;p15"/>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5" name="Google Shape;515;p15"/>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6" name="Google Shape;516;p15"/>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7" name="Google Shape;517;p15"/>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8" name="Google Shape;518;p15"/>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19" name="Google Shape;519;p15"/>
          <p:cNvGrpSpPr/>
          <p:nvPr/>
        </p:nvGrpSpPr>
        <p:grpSpPr>
          <a:xfrm>
            <a:off x="10465828" y="1380646"/>
            <a:ext cx="6399997" cy="7527820"/>
            <a:chOff x="0" y="-9525"/>
            <a:chExt cx="1685596" cy="1982636"/>
          </a:xfrm>
        </p:grpSpPr>
        <p:sp>
          <p:nvSpPr>
            <p:cNvPr id="520" name="Google Shape;520;p15"/>
            <p:cNvSpPr/>
            <p:nvPr/>
          </p:nvSpPr>
          <p:spPr>
            <a:xfrm>
              <a:off x="0" y="0"/>
              <a:ext cx="1685596" cy="1973111"/>
            </a:xfrm>
            <a:custGeom>
              <a:rect b="b" l="l" r="r" t="t"/>
              <a:pathLst>
                <a:path extrusionOk="0" h="1973111" w="1685596">
                  <a:moveTo>
                    <a:pt x="61693" y="0"/>
                  </a:moveTo>
                  <a:lnTo>
                    <a:pt x="1623903" y="0"/>
                  </a:lnTo>
                  <a:cubicBezTo>
                    <a:pt x="1640265" y="0"/>
                    <a:pt x="1655957" y="6500"/>
                    <a:pt x="1667526" y="18070"/>
                  </a:cubicBezTo>
                  <a:cubicBezTo>
                    <a:pt x="1679096" y="29639"/>
                    <a:pt x="1685596" y="45331"/>
                    <a:pt x="1685596" y="61693"/>
                  </a:cubicBezTo>
                  <a:lnTo>
                    <a:pt x="1685596" y="1911417"/>
                  </a:lnTo>
                  <a:cubicBezTo>
                    <a:pt x="1685596" y="1945490"/>
                    <a:pt x="1657975" y="1973111"/>
                    <a:pt x="1623903" y="1973111"/>
                  </a:cubicBezTo>
                  <a:lnTo>
                    <a:pt x="61693" y="1973111"/>
                  </a:lnTo>
                  <a:cubicBezTo>
                    <a:pt x="27621" y="1973111"/>
                    <a:pt x="0" y="1945490"/>
                    <a:pt x="0" y="1911417"/>
                  </a:cubicBezTo>
                  <a:lnTo>
                    <a:pt x="0" y="61693"/>
                  </a:lnTo>
                  <a:cubicBezTo>
                    <a:pt x="0" y="27621"/>
                    <a:pt x="27621" y="0"/>
                    <a:pt x="6169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1" name="Google Shape;521;p15"/>
            <p:cNvSpPr txBox="1"/>
            <p:nvPr/>
          </p:nvSpPr>
          <p:spPr>
            <a:xfrm>
              <a:off x="0" y="-9525"/>
              <a:ext cx="1685596" cy="1982636"/>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22" name="Google Shape;522;p15"/>
          <p:cNvSpPr txBox="1"/>
          <p:nvPr/>
        </p:nvSpPr>
        <p:spPr>
          <a:xfrm>
            <a:off x="10776828" y="2952009"/>
            <a:ext cx="5778000" cy="4383000"/>
          </a:xfrm>
          <a:prstGeom prst="rect">
            <a:avLst/>
          </a:prstGeom>
          <a:noFill/>
          <a:ln>
            <a:noFill/>
          </a:ln>
        </p:spPr>
        <p:txBody>
          <a:bodyPr anchorCtr="0" anchor="t" bIns="0" lIns="0" spcFirstLastPara="1" rIns="0" wrap="square" tIns="0">
            <a:spAutoFit/>
          </a:bodyPr>
          <a:lstStyle/>
          <a:p>
            <a:pPr indent="0" lvl="0" marL="0" marR="0" rtl="0" algn="ctr">
              <a:lnSpc>
                <a:spcPct val="118000"/>
              </a:lnSpc>
              <a:spcBef>
                <a:spcPts val="0"/>
              </a:spcBef>
              <a:spcAft>
                <a:spcPts val="0"/>
              </a:spcAft>
              <a:buNone/>
            </a:pPr>
            <a:r>
              <a:rPr lang="en-US" sz="6272">
                <a:latin typeface="DM Serif Display"/>
                <a:ea typeface="DM Serif Display"/>
                <a:cs typeface="DM Serif Display"/>
                <a:sym typeface="DM Serif Display"/>
              </a:rPr>
              <a:t>Which of these comments is trying to trick you?</a:t>
            </a:r>
            <a:endParaRPr/>
          </a:p>
        </p:txBody>
      </p:sp>
      <p:grpSp>
        <p:nvGrpSpPr>
          <p:cNvPr id="523" name="Google Shape;523;p15"/>
          <p:cNvGrpSpPr/>
          <p:nvPr/>
        </p:nvGrpSpPr>
        <p:grpSpPr>
          <a:xfrm>
            <a:off x="11847673" y="1123795"/>
            <a:ext cx="3636308" cy="549866"/>
            <a:chOff x="0" y="-9525"/>
            <a:chExt cx="957711" cy="144821"/>
          </a:xfrm>
        </p:grpSpPr>
        <p:sp>
          <p:nvSpPr>
            <p:cNvPr id="524" name="Google Shape;524;p15"/>
            <p:cNvSpPr/>
            <p:nvPr/>
          </p:nvSpPr>
          <p:spPr>
            <a:xfrm>
              <a:off x="0" y="0"/>
              <a:ext cx="957711" cy="135296"/>
            </a:xfrm>
            <a:custGeom>
              <a:rect b="b" l="l" r="r" t="t"/>
              <a:pathLst>
                <a:path extrusionOk="0" h="135296" w="957711">
                  <a:moveTo>
                    <a:pt x="67648" y="0"/>
                  </a:moveTo>
                  <a:lnTo>
                    <a:pt x="890063" y="0"/>
                  </a:lnTo>
                  <a:cubicBezTo>
                    <a:pt x="927424" y="0"/>
                    <a:pt x="957711" y="30287"/>
                    <a:pt x="957711" y="67648"/>
                  </a:cubicBezTo>
                  <a:lnTo>
                    <a:pt x="957711" y="67648"/>
                  </a:lnTo>
                  <a:cubicBezTo>
                    <a:pt x="957711" y="85589"/>
                    <a:pt x="950584" y="102796"/>
                    <a:pt x="937897" y="115482"/>
                  </a:cubicBezTo>
                  <a:cubicBezTo>
                    <a:pt x="925211" y="128169"/>
                    <a:pt x="908004" y="135296"/>
                    <a:pt x="890063" y="135296"/>
                  </a:cubicBezTo>
                  <a:lnTo>
                    <a:pt x="67648" y="135296"/>
                  </a:lnTo>
                  <a:cubicBezTo>
                    <a:pt x="30287" y="135296"/>
                    <a:pt x="0" y="105009"/>
                    <a:pt x="0" y="67648"/>
                  </a:cubicBezTo>
                  <a:lnTo>
                    <a:pt x="0" y="67648"/>
                  </a:lnTo>
                  <a:cubicBezTo>
                    <a:pt x="0" y="30287"/>
                    <a:pt x="30287" y="0"/>
                    <a:pt x="67648" y="0"/>
                  </a:cubicBezTo>
                  <a:close/>
                </a:path>
              </a:pathLst>
            </a:custGeom>
            <a:solidFill>
              <a:srgbClr val="7A9D9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5" name="Google Shape;525;p15"/>
            <p:cNvSpPr txBox="1"/>
            <p:nvPr/>
          </p:nvSpPr>
          <p:spPr>
            <a:xfrm>
              <a:off x="0" y="-9525"/>
              <a:ext cx="957711" cy="14482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26" name="Google Shape;526;p15"/>
          <p:cNvSpPr txBox="1"/>
          <p:nvPr/>
        </p:nvSpPr>
        <p:spPr>
          <a:xfrm>
            <a:off x="11847673" y="1223052"/>
            <a:ext cx="3636308" cy="387513"/>
          </a:xfrm>
          <a:prstGeom prst="rect">
            <a:avLst/>
          </a:prstGeom>
          <a:noFill/>
          <a:ln>
            <a:noFill/>
          </a:ln>
        </p:spPr>
        <p:txBody>
          <a:bodyPr anchorCtr="0" anchor="t" bIns="0" lIns="0" spcFirstLastPara="1" rIns="0" wrap="square" tIns="0">
            <a:spAutoFit/>
          </a:bodyPr>
          <a:lstStyle/>
          <a:p>
            <a:pPr indent="0" lvl="0" marL="0" marR="0" rtl="0" algn="ctr">
              <a:lnSpc>
                <a:spcPct val="117979"/>
              </a:lnSpc>
              <a:spcBef>
                <a:spcPts val="0"/>
              </a:spcBef>
              <a:spcAft>
                <a:spcPts val="0"/>
              </a:spcAft>
              <a:buNone/>
            </a:pPr>
            <a:r>
              <a:rPr lang="en-US" sz="2564">
                <a:solidFill>
                  <a:srgbClr val="FFFFFF"/>
                </a:solidFill>
                <a:latin typeface="DM Serif Display"/>
                <a:ea typeface="DM Serif Display"/>
                <a:cs typeface="DM Serif Display"/>
                <a:sym typeface="DM Serif Display"/>
              </a:rPr>
              <a:t>Question</a:t>
            </a:r>
            <a:endParaRPr/>
          </a:p>
        </p:txBody>
      </p:sp>
      <p:sp>
        <p:nvSpPr>
          <p:cNvPr id="527" name="Google Shape;527;p15"/>
          <p:cNvSpPr/>
          <p:nvPr/>
        </p:nvSpPr>
        <p:spPr>
          <a:xfrm>
            <a:off x="2688825" y="1940525"/>
            <a:ext cx="6399186" cy="1463500"/>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3200">
              <a:solidFill>
                <a:schemeClr val="dk1"/>
              </a:solidFill>
            </a:endParaRPr>
          </a:p>
          <a:p>
            <a:pPr indent="0" lvl="0" marL="0" marR="0" rtl="0" algn="ctr">
              <a:spcBef>
                <a:spcPts val="0"/>
              </a:spcBef>
              <a:spcAft>
                <a:spcPts val="0"/>
              </a:spcAft>
              <a:buNone/>
            </a:pPr>
            <a:r>
              <a:rPr lang="en-US" sz="3200">
                <a:solidFill>
                  <a:schemeClr val="dk1"/>
                </a:solidFill>
              </a:rPr>
              <a:t>Great video, thanks for sharing!</a:t>
            </a:r>
            <a:endParaRPr sz="3200">
              <a:solidFill>
                <a:schemeClr val="dk1"/>
              </a:solidFill>
              <a:latin typeface="Calibri"/>
              <a:ea typeface="Calibri"/>
              <a:cs typeface="Calibri"/>
              <a:sym typeface="Calibri"/>
            </a:endParaRPr>
          </a:p>
        </p:txBody>
      </p:sp>
      <p:grpSp>
        <p:nvGrpSpPr>
          <p:cNvPr id="528" name="Google Shape;528;p15"/>
          <p:cNvGrpSpPr/>
          <p:nvPr/>
        </p:nvGrpSpPr>
        <p:grpSpPr>
          <a:xfrm>
            <a:off x="1473055" y="2244639"/>
            <a:ext cx="1069433" cy="1113052"/>
            <a:chOff x="0" y="-9525"/>
            <a:chExt cx="281661" cy="293149"/>
          </a:xfrm>
        </p:grpSpPr>
        <p:sp>
          <p:nvSpPr>
            <p:cNvPr id="529" name="Google Shape;529;p15"/>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0" name="Google Shape;530;p15"/>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31" name="Google Shape;531;p15"/>
          <p:cNvGrpSpPr/>
          <p:nvPr/>
        </p:nvGrpSpPr>
        <p:grpSpPr>
          <a:xfrm>
            <a:off x="2688824" y="6931425"/>
            <a:ext cx="6399186" cy="1232692"/>
            <a:chOff x="0" y="-9525"/>
            <a:chExt cx="1521804" cy="293149"/>
          </a:xfrm>
        </p:grpSpPr>
        <p:sp>
          <p:nvSpPr>
            <p:cNvPr id="532" name="Google Shape;532;p15"/>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50600" lIns="101250" spcFirstLastPara="1" rIns="101250" wrap="square" tIns="50600">
              <a:noAutofit/>
            </a:bodyPr>
            <a:lstStyle/>
            <a:p>
              <a:pPr indent="0" lvl="0" marL="0" marR="0" rtl="0" algn="l">
                <a:spcBef>
                  <a:spcPts val="0"/>
                </a:spcBef>
                <a:spcAft>
                  <a:spcPts val="0"/>
                </a:spcAft>
                <a:buNone/>
              </a:pPr>
              <a:r>
                <a:t/>
              </a:r>
              <a:endParaRPr sz="1993">
                <a:solidFill>
                  <a:schemeClr val="dk1"/>
                </a:solidFill>
                <a:latin typeface="Calibri"/>
                <a:ea typeface="Calibri"/>
                <a:cs typeface="Calibri"/>
                <a:sym typeface="Calibri"/>
              </a:endParaRPr>
            </a:p>
          </p:txBody>
        </p:sp>
        <p:sp>
          <p:nvSpPr>
            <p:cNvPr id="533" name="Google Shape;533;p15"/>
            <p:cNvSpPr txBox="1"/>
            <p:nvPr/>
          </p:nvSpPr>
          <p:spPr>
            <a:xfrm>
              <a:off x="0" y="-9525"/>
              <a:ext cx="1521804" cy="293149"/>
            </a:xfrm>
            <a:prstGeom prst="rect">
              <a:avLst/>
            </a:prstGeom>
            <a:noFill/>
            <a:ln>
              <a:noFill/>
            </a:ln>
          </p:spPr>
          <p:txBody>
            <a:bodyPr anchorCtr="0" anchor="ctr" bIns="56250" lIns="56250" spcFirstLastPara="1" rIns="56250" wrap="square" tIns="56250">
              <a:noAutofit/>
            </a:bodyPr>
            <a:lstStyle/>
            <a:p>
              <a:pPr indent="0" lvl="0" marL="0" marR="0" rtl="0" algn="ctr">
                <a:lnSpc>
                  <a:spcPct val="112444"/>
                </a:lnSpc>
                <a:spcBef>
                  <a:spcPts val="0"/>
                </a:spcBef>
                <a:spcAft>
                  <a:spcPts val="0"/>
                </a:spcAft>
                <a:buNone/>
              </a:pPr>
              <a:r>
                <a:rPr lang="en-US" sz="3200">
                  <a:solidFill>
                    <a:schemeClr val="dk1"/>
                  </a:solidFill>
                  <a:latin typeface="Calibri"/>
                  <a:ea typeface="Calibri"/>
                  <a:cs typeface="Calibri"/>
                  <a:sym typeface="Calibri"/>
                </a:rPr>
                <a:t>This video was really helpful, thanks! </a:t>
              </a:r>
              <a:endParaRPr sz="3200">
                <a:solidFill>
                  <a:schemeClr val="dk1"/>
                </a:solidFill>
                <a:latin typeface="Calibri"/>
                <a:ea typeface="Calibri"/>
                <a:cs typeface="Calibri"/>
                <a:sym typeface="Calibri"/>
              </a:endParaRPr>
            </a:p>
          </p:txBody>
        </p:sp>
      </p:grpSp>
      <p:grpSp>
        <p:nvGrpSpPr>
          <p:cNvPr id="534" name="Google Shape;534;p15"/>
          <p:cNvGrpSpPr/>
          <p:nvPr/>
        </p:nvGrpSpPr>
        <p:grpSpPr>
          <a:xfrm>
            <a:off x="1473055" y="6931421"/>
            <a:ext cx="1069433" cy="1113052"/>
            <a:chOff x="0" y="-9525"/>
            <a:chExt cx="281661" cy="293149"/>
          </a:xfrm>
        </p:grpSpPr>
        <p:sp>
          <p:nvSpPr>
            <p:cNvPr id="535" name="Google Shape;535;p15"/>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6" name="Google Shape;536;p15"/>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37" name="Google Shape;537;p15"/>
          <p:cNvSpPr/>
          <p:nvPr/>
        </p:nvSpPr>
        <p:spPr>
          <a:xfrm>
            <a:off x="2688825" y="3848425"/>
            <a:ext cx="6399287" cy="1463243"/>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200">
                <a:solidFill>
                  <a:schemeClr val="dk1"/>
                </a:solidFill>
                <a:latin typeface="Calibri"/>
                <a:ea typeface="Calibri"/>
                <a:cs typeface="Calibri"/>
                <a:sym typeface="Calibri"/>
              </a:rPr>
              <a:t>I can make you famous! Click this link and enter your phone and email and we will contact you!</a:t>
            </a:r>
            <a:endParaRPr sz="3200">
              <a:solidFill>
                <a:schemeClr val="dk1"/>
              </a:solidFill>
              <a:latin typeface="Calibri"/>
              <a:ea typeface="Calibri"/>
              <a:cs typeface="Calibri"/>
              <a:sym typeface="Calibri"/>
            </a:endParaRPr>
          </a:p>
        </p:txBody>
      </p:sp>
      <p:grpSp>
        <p:nvGrpSpPr>
          <p:cNvPr id="538" name="Google Shape;538;p15"/>
          <p:cNvGrpSpPr/>
          <p:nvPr/>
        </p:nvGrpSpPr>
        <p:grpSpPr>
          <a:xfrm>
            <a:off x="1473055" y="3800827"/>
            <a:ext cx="1069433" cy="1113052"/>
            <a:chOff x="0" y="-9525"/>
            <a:chExt cx="281661" cy="293149"/>
          </a:xfrm>
        </p:grpSpPr>
        <p:sp>
          <p:nvSpPr>
            <p:cNvPr id="539" name="Google Shape;539;p15"/>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0" name="Google Shape;540;p15"/>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41" name="Google Shape;541;p15"/>
          <p:cNvGrpSpPr/>
          <p:nvPr/>
        </p:nvGrpSpPr>
        <p:grpSpPr>
          <a:xfrm>
            <a:off x="2688825" y="5493600"/>
            <a:ext cx="6399947" cy="1232867"/>
            <a:chOff x="0" y="-9525"/>
            <a:chExt cx="1521804" cy="293149"/>
          </a:xfrm>
        </p:grpSpPr>
        <p:sp>
          <p:nvSpPr>
            <p:cNvPr id="542" name="Google Shape;542;p15"/>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50625" lIns="101275" spcFirstLastPara="1" rIns="101275" wrap="square" tIns="50625">
              <a:noAutofit/>
            </a:bodyPr>
            <a:lstStyle/>
            <a:p>
              <a:pPr indent="0" lvl="0" marL="0" marR="0" rtl="0" algn="l">
                <a:spcBef>
                  <a:spcPts val="0"/>
                </a:spcBef>
                <a:spcAft>
                  <a:spcPts val="0"/>
                </a:spcAft>
                <a:buNone/>
              </a:pPr>
              <a:r>
                <a:t/>
              </a:r>
              <a:endParaRPr sz="1994">
                <a:solidFill>
                  <a:schemeClr val="dk1"/>
                </a:solidFill>
                <a:latin typeface="Calibri"/>
                <a:ea typeface="Calibri"/>
                <a:cs typeface="Calibri"/>
                <a:sym typeface="Calibri"/>
              </a:endParaRPr>
            </a:p>
          </p:txBody>
        </p:sp>
        <p:sp>
          <p:nvSpPr>
            <p:cNvPr id="543" name="Google Shape;543;p15"/>
            <p:cNvSpPr txBox="1"/>
            <p:nvPr/>
          </p:nvSpPr>
          <p:spPr>
            <a:xfrm>
              <a:off x="0" y="-9525"/>
              <a:ext cx="1521804" cy="293149"/>
            </a:xfrm>
            <a:prstGeom prst="rect">
              <a:avLst/>
            </a:prstGeom>
            <a:noFill/>
            <a:ln>
              <a:noFill/>
            </a:ln>
          </p:spPr>
          <p:txBody>
            <a:bodyPr anchorCtr="0" anchor="ctr" bIns="56275" lIns="56275" spcFirstLastPara="1" rIns="56275" wrap="square" tIns="56275">
              <a:noAutofit/>
            </a:bodyPr>
            <a:lstStyle/>
            <a:p>
              <a:pPr indent="0" lvl="0" marL="0" marR="0" rtl="0" algn="ctr">
                <a:lnSpc>
                  <a:spcPct val="112444"/>
                </a:lnSpc>
                <a:spcBef>
                  <a:spcPts val="0"/>
                </a:spcBef>
                <a:spcAft>
                  <a:spcPts val="0"/>
                </a:spcAft>
                <a:buNone/>
              </a:pPr>
              <a:r>
                <a:rPr lang="en-US" sz="3200">
                  <a:solidFill>
                    <a:schemeClr val="dk1"/>
                  </a:solidFill>
                  <a:latin typeface="Calibri"/>
                  <a:ea typeface="Calibri"/>
                  <a:cs typeface="Calibri"/>
                  <a:sym typeface="Calibri"/>
                </a:rPr>
                <a:t>I disagree with this, but good points.</a:t>
              </a:r>
              <a:endParaRPr sz="3200">
                <a:solidFill>
                  <a:schemeClr val="dk1"/>
                </a:solidFill>
                <a:latin typeface="Calibri"/>
                <a:ea typeface="Calibri"/>
                <a:cs typeface="Calibri"/>
                <a:sym typeface="Calibri"/>
              </a:endParaRPr>
            </a:p>
          </p:txBody>
        </p:sp>
      </p:grpSp>
      <p:grpSp>
        <p:nvGrpSpPr>
          <p:cNvPr id="544" name="Google Shape;544;p15"/>
          <p:cNvGrpSpPr/>
          <p:nvPr/>
        </p:nvGrpSpPr>
        <p:grpSpPr>
          <a:xfrm>
            <a:off x="1473055" y="5451349"/>
            <a:ext cx="1069433" cy="1113052"/>
            <a:chOff x="0" y="-9525"/>
            <a:chExt cx="281661" cy="293149"/>
          </a:xfrm>
        </p:grpSpPr>
        <p:sp>
          <p:nvSpPr>
            <p:cNvPr id="545" name="Google Shape;545;p15"/>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6" name="Google Shape;546;p15"/>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47" name="Google Shape;547;p15"/>
          <p:cNvSpPr txBox="1"/>
          <p:nvPr/>
        </p:nvSpPr>
        <p:spPr>
          <a:xfrm>
            <a:off x="1473055" y="2500131"/>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A</a:t>
            </a:r>
            <a:endParaRPr/>
          </a:p>
        </p:txBody>
      </p:sp>
      <p:sp>
        <p:nvSpPr>
          <p:cNvPr id="548" name="Google Shape;548;p15"/>
          <p:cNvSpPr txBox="1"/>
          <p:nvPr/>
        </p:nvSpPr>
        <p:spPr>
          <a:xfrm>
            <a:off x="1473055" y="4056319"/>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B</a:t>
            </a:r>
            <a:endParaRPr/>
          </a:p>
        </p:txBody>
      </p:sp>
      <p:sp>
        <p:nvSpPr>
          <p:cNvPr id="549" name="Google Shape;549;p15"/>
          <p:cNvSpPr txBox="1"/>
          <p:nvPr/>
        </p:nvSpPr>
        <p:spPr>
          <a:xfrm>
            <a:off x="1473055" y="5706840"/>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C</a:t>
            </a:r>
            <a:endParaRPr/>
          </a:p>
        </p:txBody>
      </p:sp>
      <p:sp>
        <p:nvSpPr>
          <p:cNvPr id="550" name="Google Shape;550;p15"/>
          <p:cNvSpPr txBox="1"/>
          <p:nvPr/>
        </p:nvSpPr>
        <p:spPr>
          <a:xfrm>
            <a:off x="1473055" y="7186913"/>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D</a:t>
            </a:r>
            <a:endParaRPr/>
          </a:p>
        </p:txBody>
      </p:sp>
      <p:grpSp>
        <p:nvGrpSpPr>
          <p:cNvPr id="551" name="Google Shape;551;p15"/>
          <p:cNvGrpSpPr/>
          <p:nvPr/>
        </p:nvGrpSpPr>
        <p:grpSpPr>
          <a:xfrm>
            <a:off x="-435600" y="9615162"/>
            <a:ext cx="19159201" cy="814963"/>
            <a:chOff x="0" y="-9525"/>
            <a:chExt cx="5046045" cy="214641"/>
          </a:xfrm>
        </p:grpSpPr>
        <p:sp>
          <p:nvSpPr>
            <p:cNvPr id="552" name="Google Shape;552;p15"/>
            <p:cNvSpPr/>
            <p:nvPr/>
          </p:nvSpPr>
          <p:spPr>
            <a:xfrm>
              <a:off x="0" y="0"/>
              <a:ext cx="5046045" cy="205116"/>
            </a:xfrm>
            <a:custGeom>
              <a:rect b="b" l="l" r="r" t="t"/>
              <a:pathLst>
                <a:path extrusionOk="0" h="205116" w="5046045">
                  <a:moveTo>
                    <a:pt x="20608" y="0"/>
                  </a:moveTo>
                  <a:lnTo>
                    <a:pt x="5025436" y="0"/>
                  </a:lnTo>
                  <a:cubicBezTo>
                    <a:pt x="5036818" y="0"/>
                    <a:pt x="5046045" y="9227"/>
                    <a:pt x="5046045" y="20608"/>
                  </a:cubicBezTo>
                  <a:lnTo>
                    <a:pt x="5046045" y="184507"/>
                  </a:lnTo>
                  <a:cubicBezTo>
                    <a:pt x="5046045" y="195889"/>
                    <a:pt x="5036818" y="205116"/>
                    <a:pt x="5025436" y="205116"/>
                  </a:cubicBezTo>
                  <a:lnTo>
                    <a:pt x="20608" y="205116"/>
                  </a:lnTo>
                  <a:cubicBezTo>
                    <a:pt x="9227" y="205116"/>
                    <a:pt x="0" y="195889"/>
                    <a:pt x="0" y="184507"/>
                  </a:cubicBezTo>
                  <a:lnTo>
                    <a:pt x="0" y="20608"/>
                  </a:lnTo>
                  <a:cubicBezTo>
                    <a:pt x="0" y="9227"/>
                    <a:pt x="9227" y="0"/>
                    <a:pt x="20608" y="0"/>
                  </a:cubicBezTo>
                  <a:close/>
                </a:path>
              </a:pathLst>
            </a:custGeom>
            <a:solidFill>
              <a:srgbClr val="7A9D9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3" name="Google Shape;553;p15"/>
            <p:cNvSpPr txBox="1"/>
            <p:nvPr/>
          </p:nvSpPr>
          <p:spPr>
            <a:xfrm>
              <a:off x="0" y="-9525"/>
              <a:ext cx="5046045" cy="21464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54" name="Google Shape;554;p15"/>
          <p:cNvSpPr/>
          <p:nvPr/>
        </p:nvSpPr>
        <p:spPr>
          <a:xfrm>
            <a:off x="9363723" y="5278172"/>
            <a:ext cx="2002310" cy="3615910"/>
          </a:xfrm>
          <a:custGeom>
            <a:rect b="b" l="l" r="r" t="t"/>
            <a:pathLst>
              <a:path extrusionOk="0" h="3615910" w="2002310">
                <a:moveTo>
                  <a:pt x="0" y="0"/>
                </a:moveTo>
                <a:lnTo>
                  <a:pt x="2002311" y="0"/>
                </a:lnTo>
                <a:lnTo>
                  <a:pt x="2002311" y="3615911"/>
                </a:lnTo>
                <a:lnTo>
                  <a:pt x="0" y="361591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F1D4"/>
        </a:solidFill>
      </p:bgPr>
    </p:bg>
    <p:spTree>
      <p:nvGrpSpPr>
        <p:cNvPr id="559" name="Shape 559"/>
        <p:cNvGrpSpPr/>
        <p:nvPr/>
      </p:nvGrpSpPr>
      <p:grpSpPr>
        <a:xfrm>
          <a:off x="0" y="0"/>
          <a:ext cx="0" cy="0"/>
          <a:chOff x="0" y="0"/>
          <a:chExt cx="0" cy="0"/>
        </a:xfrm>
      </p:grpSpPr>
      <p:grpSp>
        <p:nvGrpSpPr>
          <p:cNvPr id="560" name="Google Shape;560;p13"/>
          <p:cNvGrpSpPr/>
          <p:nvPr/>
        </p:nvGrpSpPr>
        <p:grpSpPr>
          <a:xfrm>
            <a:off x="3970581" y="706551"/>
            <a:ext cx="11498019" cy="3194408"/>
            <a:chOff x="0" y="-9525"/>
            <a:chExt cx="1297795" cy="613415"/>
          </a:xfrm>
        </p:grpSpPr>
        <p:sp>
          <p:nvSpPr>
            <p:cNvPr id="561" name="Google Shape;561;p13"/>
            <p:cNvSpPr/>
            <p:nvPr/>
          </p:nvSpPr>
          <p:spPr>
            <a:xfrm>
              <a:off x="0" y="0"/>
              <a:ext cx="1297795" cy="603890"/>
            </a:xfrm>
            <a:custGeom>
              <a:rect b="b" l="l" r="r" t="t"/>
              <a:pathLst>
                <a:path extrusionOk="0" h="603890" w="1297795">
                  <a:moveTo>
                    <a:pt x="89506" y="0"/>
                  </a:moveTo>
                  <a:lnTo>
                    <a:pt x="1208290" y="0"/>
                  </a:lnTo>
                  <a:cubicBezTo>
                    <a:pt x="1257722" y="0"/>
                    <a:pt x="1297795" y="40073"/>
                    <a:pt x="1297795" y="89506"/>
                  </a:cubicBezTo>
                  <a:lnTo>
                    <a:pt x="1297795" y="514384"/>
                  </a:lnTo>
                  <a:cubicBezTo>
                    <a:pt x="1297795" y="563817"/>
                    <a:pt x="1257722" y="603890"/>
                    <a:pt x="1208290" y="603890"/>
                  </a:cubicBezTo>
                  <a:lnTo>
                    <a:pt x="89506" y="603890"/>
                  </a:lnTo>
                  <a:cubicBezTo>
                    <a:pt x="65767" y="603890"/>
                    <a:pt x="43001" y="594460"/>
                    <a:pt x="26216" y="577674"/>
                  </a:cubicBezTo>
                  <a:cubicBezTo>
                    <a:pt x="9430" y="560889"/>
                    <a:pt x="0" y="538122"/>
                    <a:pt x="0" y="514384"/>
                  </a:cubicBezTo>
                  <a:lnTo>
                    <a:pt x="0" y="89506"/>
                  </a:lnTo>
                  <a:cubicBezTo>
                    <a:pt x="0" y="40073"/>
                    <a:pt x="40073" y="0"/>
                    <a:pt x="8950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2" name="Google Shape;562;p13"/>
            <p:cNvSpPr txBox="1"/>
            <p:nvPr/>
          </p:nvSpPr>
          <p:spPr>
            <a:xfrm>
              <a:off x="0" y="-9525"/>
              <a:ext cx="1297795" cy="613415"/>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63" name="Google Shape;563;p13"/>
          <p:cNvGrpSpPr/>
          <p:nvPr/>
        </p:nvGrpSpPr>
        <p:grpSpPr>
          <a:xfrm>
            <a:off x="-635522" y="-1246351"/>
            <a:ext cx="19559045" cy="13429452"/>
            <a:chOff x="0" y="0"/>
            <a:chExt cx="26078726" cy="17905936"/>
          </a:xfrm>
        </p:grpSpPr>
        <p:sp>
          <p:nvSpPr>
            <p:cNvPr id="564" name="Google Shape;564;p13"/>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5" name="Google Shape;565;p13"/>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6" name="Google Shape;566;p13"/>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7" name="Google Shape;567;p13"/>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8" name="Google Shape;568;p13"/>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9" name="Google Shape;569;p13"/>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70" name="Google Shape;570;p13"/>
          <p:cNvGrpSpPr/>
          <p:nvPr/>
        </p:nvGrpSpPr>
        <p:grpSpPr>
          <a:xfrm>
            <a:off x="1078250" y="4446092"/>
            <a:ext cx="2370671" cy="2262987"/>
            <a:chOff x="0" y="-9525"/>
            <a:chExt cx="720968" cy="688219"/>
          </a:xfrm>
        </p:grpSpPr>
        <p:sp>
          <p:nvSpPr>
            <p:cNvPr id="571" name="Google Shape;571;p13"/>
            <p:cNvSpPr/>
            <p:nvPr/>
          </p:nvSpPr>
          <p:spPr>
            <a:xfrm>
              <a:off x="0" y="0"/>
              <a:ext cx="720968" cy="678694"/>
            </a:xfrm>
            <a:custGeom>
              <a:rect b="b" l="l" r="r" t="t"/>
              <a:pathLst>
                <a:path extrusionOk="0" h="678694" w="720968">
                  <a:moveTo>
                    <a:pt x="166551" y="0"/>
                  </a:moveTo>
                  <a:lnTo>
                    <a:pt x="554417" y="0"/>
                  </a:lnTo>
                  <a:cubicBezTo>
                    <a:pt x="646400" y="0"/>
                    <a:pt x="720968" y="74567"/>
                    <a:pt x="720968" y="166551"/>
                  </a:cubicBezTo>
                  <a:lnTo>
                    <a:pt x="720968" y="512143"/>
                  </a:lnTo>
                  <a:cubicBezTo>
                    <a:pt x="720968" y="604127"/>
                    <a:pt x="646400" y="678694"/>
                    <a:pt x="554417" y="678694"/>
                  </a:cubicBezTo>
                  <a:lnTo>
                    <a:pt x="166551" y="678694"/>
                  </a:lnTo>
                  <a:cubicBezTo>
                    <a:pt x="74567" y="678694"/>
                    <a:pt x="0" y="604127"/>
                    <a:pt x="0" y="512143"/>
                  </a:cubicBezTo>
                  <a:lnTo>
                    <a:pt x="0" y="166551"/>
                  </a:lnTo>
                  <a:cubicBezTo>
                    <a:pt x="0" y="74567"/>
                    <a:pt x="74567" y="0"/>
                    <a:pt x="166551" y="0"/>
                  </a:cubicBezTo>
                  <a:close/>
                </a:path>
              </a:pathLst>
            </a:custGeom>
            <a:solidFill>
              <a:srgbClr val="B2A0C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2" name="Google Shape;572;p13"/>
            <p:cNvSpPr txBox="1"/>
            <p:nvPr/>
          </p:nvSpPr>
          <p:spPr>
            <a:xfrm>
              <a:off x="0" y="-9525"/>
              <a:ext cx="720968" cy="68821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73" name="Google Shape;573;p13"/>
          <p:cNvGrpSpPr/>
          <p:nvPr/>
        </p:nvGrpSpPr>
        <p:grpSpPr>
          <a:xfrm>
            <a:off x="9300650" y="7267860"/>
            <a:ext cx="2370671" cy="2262987"/>
            <a:chOff x="0" y="-9525"/>
            <a:chExt cx="720968" cy="688219"/>
          </a:xfrm>
        </p:grpSpPr>
        <p:sp>
          <p:nvSpPr>
            <p:cNvPr id="574" name="Google Shape;574;p13"/>
            <p:cNvSpPr/>
            <p:nvPr/>
          </p:nvSpPr>
          <p:spPr>
            <a:xfrm>
              <a:off x="0" y="0"/>
              <a:ext cx="720968" cy="678694"/>
            </a:xfrm>
            <a:custGeom>
              <a:rect b="b" l="l" r="r" t="t"/>
              <a:pathLst>
                <a:path extrusionOk="0" h="678694" w="720968">
                  <a:moveTo>
                    <a:pt x="166551" y="0"/>
                  </a:moveTo>
                  <a:lnTo>
                    <a:pt x="554417" y="0"/>
                  </a:lnTo>
                  <a:cubicBezTo>
                    <a:pt x="646400" y="0"/>
                    <a:pt x="720968" y="74567"/>
                    <a:pt x="720968" y="166551"/>
                  </a:cubicBezTo>
                  <a:lnTo>
                    <a:pt x="720968" y="512143"/>
                  </a:lnTo>
                  <a:cubicBezTo>
                    <a:pt x="720968" y="604127"/>
                    <a:pt x="646400" y="678694"/>
                    <a:pt x="554417" y="678694"/>
                  </a:cubicBezTo>
                  <a:lnTo>
                    <a:pt x="166551" y="678694"/>
                  </a:lnTo>
                  <a:cubicBezTo>
                    <a:pt x="74567" y="678694"/>
                    <a:pt x="0" y="604127"/>
                    <a:pt x="0" y="512143"/>
                  </a:cubicBezTo>
                  <a:lnTo>
                    <a:pt x="0" y="166551"/>
                  </a:lnTo>
                  <a:cubicBezTo>
                    <a:pt x="0" y="74567"/>
                    <a:pt x="74567" y="0"/>
                    <a:pt x="166551" y="0"/>
                  </a:cubicBezTo>
                  <a:close/>
                </a:path>
              </a:pathLst>
            </a:custGeom>
            <a:solidFill>
              <a:srgbClr val="B2A0C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5" name="Google Shape;575;p13"/>
            <p:cNvSpPr txBox="1"/>
            <p:nvPr/>
          </p:nvSpPr>
          <p:spPr>
            <a:xfrm>
              <a:off x="0" y="-9525"/>
              <a:ext cx="720968" cy="68821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76" name="Google Shape;576;p13"/>
          <p:cNvGrpSpPr/>
          <p:nvPr/>
        </p:nvGrpSpPr>
        <p:grpSpPr>
          <a:xfrm>
            <a:off x="925880" y="7289401"/>
            <a:ext cx="2370671" cy="2262987"/>
            <a:chOff x="0" y="-9525"/>
            <a:chExt cx="720968" cy="688219"/>
          </a:xfrm>
        </p:grpSpPr>
        <p:sp>
          <p:nvSpPr>
            <p:cNvPr id="577" name="Google Shape;577;p13"/>
            <p:cNvSpPr/>
            <p:nvPr/>
          </p:nvSpPr>
          <p:spPr>
            <a:xfrm>
              <a:off x="0" y="0"/>
              <a:ext cx="720968" cy="678694"/>
            </a:xfrm>
            <a:custGeom>
              <a:rect b="b" l="l" r="r" t="t"/>
              <a:pathLst>
                <a:path extrusionOk="0" h="678694" w="720968">
                  <a:moveTo>
                    <a:pt x="166551" y="0"/>
                  </a:moveTo>
                  <a:lnTo>
                    <a:pt x="554417" y="0"/>
                  </a:lnTo>
                  <a:cubicBezTo>
                    <a:pt x="646400" y="0"/>
                    <a:pt x="720968" y="74567"/>
                    <a:pt x="720968" y="166551"/>
                  </a:cubicBezTo>
                  <a:lnTo>
                    <a:pt x="720968" y="512143"/>
                  </a:lnTo>
                  <a:cubicBezTo>
                    <a:pt x="720968" y="604127"/>
                    <a:pt x="646400" y="678694"/>
                    <a:pt x="554417" y="678694"/>
                  </a:cubicBezTo>
                  <a:lnTo>
                    <a:pt x="166551" y="678694"/>
                  </a:lnTo>
                  <a:cubicBezTo>
                    <a:pt x="74567" y="678694"/>
                    <a:pt x="0" y="604127"/>
                    <a:pt x="0" y="512143"/>
                  </a:cubicBezTo>
                  <a:lnTo>
                    <a:pt x="0" y="166551"/>
                  </a:lnTo>
                  <a:cubicBezTo>
                    <a:pt x="0" y="74567"/>
                    <a:pt x="74567" y="0"/>
                    <a:pt x="166551" y="0"/>
                  </a:cubicBezTo>
                  <a:close/>
                </a:path>
              </a:pathLst>
            </a:custGeom>
            <a:solidFill>
              <a:srgbClr val="B2A0C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8" name="Google Shape;578;p13"/>
            <p:cNvSpPr txBox="1"/>
            <p:nvPr/>
          </p:nvSpPr>
          <p:spPr>
            <a:xfrm>
              <a:off x="0" y="-9525"/>
              <a:ext cx="720968" cy="68821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79" name="Google Shape;579;p13"/>
          <p:cNvGrpSpPr/>
          <p:nvPr/>
        </p:nvGrpSpPr>
        <p:grpSpPr>
          <a:xfrm>
            <a:off x="9289079" y="4430431"/>
            <a:ext cx="2370671" cy="2262987"/>
            <a:chOff x="0" y="-9525"/>
            <a:chExt cx="720968" cy="688219"/>
          </a:xfrm>
        </p:grpSpPr>
        <p:sp>
          <p:nvSpPr>
            <p:cNvPr id="580" name="Google Shape;580;p13"/>
            <p:cNvSpPr/>
            <p:nvPr/>
          </p:nvSpPr>
          <p:spPr>
            <a:xfrm>
              <a:off x="0" y="0"/>
              <a:ext cx="720968" cy="678694"/>
            </a:xfrm>
            <a:custGeom>
              <a:rect b="b" l="l" r="r" t="t"/>
              <a:pathLst>
                <a:path extrusionOk="0" h="678694" w="720968">
                  <a:moveTo>
                    <a:pt x="166551" y="0"/>
                  </a:moveTo>
                  <a:lnTo>
                    <a:pt x="554417" y="0"/>
                  </a:lnTo>
                  <a:cubicBezTo>
                    <a:pt x="646400" y="0"/>
                    <a:pt x="720968" y="74567"/>
                    <a:pt x="720968" y="166551"/>
                  </a:cubicBezTo>
                  <a:lnTo>
                    <a:pt x="720968" y="512143"/>
                  </a:lnTo>
                  <a:cubicBezTo>
                    <a:pt x="720968" y="604127"/>
                    <a:pt x="646400" y="678694"/>
                    <a:pt x="554417" y="678694"/>
                  </a:cubicBezTo>
                  <a:lnTo>
                    <a:pt x="166551" y="678694"/>
                  </a:lnTo>
                  <a:cubicBezTo>
                    <a:pt x="74567" y="678694"/>
                    <a:pt x="0" y="604127"/>
                    <a:pt x="0" y="512143"/>
                  </a:cubicBezTo>
                  <a:lnTo>
                    <a:pt x="0" y="166551"/>
                  </a:lnTo>
                  <a:cubicBezTo>
                    <a:pt x="0" y="74567"/>
                    <a:pt x="74567" y="0"/>
                    <a:pt x="166551" y="0"/>
                  </a:cubicBezTo>
                  <a:close/>
                </a:path>
              </a:pathLst>
            </a:custGeom>
            <a:solidFill>
              <a:srgbClr val="B2A0C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1" name="Google Shape;581;p13"/>
            <p:cNvSpPr txBox="1"/>
            <p:nvPr/>
          </p:nvSpPr>
          <p:spPr>
            <a:xfrm>
              <a:off x="0" y="-9525"/>
              <a:ext cx="720968" cy="68821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82" name="Google Shape;582;p13"/>
          <p:cNvSpPr/>
          <p:nvPr/>
        </p:nvSpPr>
        <p:spPr>
          <a:xfrm>
            <a:off x="1219200" y="7581900"/>
            <a:ext cx="1772158" cy="1775969"/>
          </a:xfrm>
          <a:custGeom>
            <a:rect b="b" l="l" r="r" t="t"/>
            <a:pathLst>
              <a:path extrusionOk="0" h="1775969" w="1772158">
                <a:moveTo>
                  <a:pt x="0" y="0"/>
                </a:moveTo>
                <a:lnTo>
                  <a:pt x="1772158" y="0"/>
                </a:lnTo>
                <a:lnTo>
                  <a:pt x="1772158" y="1775969"/>
                </a:lnTo>
                <a:lnTo>
                  <a:pt x="0" y="1775969"/>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3" name="Google Shape;583;p13"/>
          <p:cNvSpPr/>
          <p:nvPr/>
        </p:nvSpPr>
        <p:spPr>
          <a:xfrm>
            <a:off x="4191000" y="1211431"/>
            <a:ext cx="1720856" cy="2103269"/>
          </a:xfrm>
          <a:custGeom>
            <a:rect b="b" l="l" r="r" t="t"/>
            <a:pathLst>
              <a:path extrusionOk="0" h="2103269" w="1720856">
                <a:moveTo>
                  <a:pt x="0" y="0"/>
                </a:moveTo>
                <a:lnTo>
                  <a:pt x="1720856" y="0"/>
                </a:lnTo>
                <a:lnTo>
                  <a:pt x="1720856" y="2103269"/>
                </a:lnTo>
                <a:lnTo>
                  <a:pt x="0" y="2103269"/>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4" name="Google Shape;584;p13"/>
          <p:cNvSpPr/>
          <p:nvPr/>
        </p:nvSpPr>
        <p:spPr>
          <a:xfrm>
            <a:off x="9867202" y="4567397"/>
            <a:ext cx="1316973" cy="1961645"/>
          </a:xfrm>
          <a:custGeom>
            <a:rect b="b" l="l" r="r" t="t"/>
            <a:pathLst>
              <a:path extrusionOk="0" h="1961645" w="1316973">
                <a:moveTo>
                  <a:pt x="0" y="0"/>
                </a:moveTo>
                <a:lnTo>
                  <a:pt x="1316973" y="0"/>
                </a:lnTo>
                <a:lnTo>
                  <a:pt x="1316973" y="1961645"/>
                </a:lnTo>
                <a:lnTo>
                  <a:pt x="0" y="196164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5" name="Google Shape;585;p13"/>
          <p:cNvSpPr/>
          <p:nvPr/>
        </p:nvSpPr>
        <p:spPr>
          <a:xfrm>
            <a:off x="1254316" y="4610100"/>
            <a:ext cx="1946084" cy="1972294"/>
          </a:xfrm>
          <a:custGeom>
            <a:rect b="b" l="l" r="r" t="t"/>
            <a:pathLst>
              <a:path extrusionOk="0" h="1972294" w="1946084">
                <a:moveTo>
                  <a:pt x="0" y="0"/>
                </a:moveTo>
                <a:lnTo>
                  <a:pt x="1946084" y="0"/>
                </a:lnTo>
                <a:lnTo>
                  <a:pt x="1946084" y="1972294"/>
                </a:lnTo>
                <a:lnTo>
                  <a:pt x="0" y="1972294"/>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6" name="Google Shape;586;p13"/>
          <p:cNvSpPr/>
          <p:nvPr/>
        </p:nvSpPr>
        <p:spPr>
          <a:xfrm>
            <a:off x="9382680" y="7544405"/>
            <a:ext cx="2199720" cy="1942495"/>
          </a:xfrm>
          <a:custGeom>
            <a:rect b="b" l="l" r="r" t="t"/>
            <a:pathLst>
              <a:path extrusionOk="0" h="1942495" w="2199720">
                <a:moveTo>
                  <a:pt x="0" y="0"/>
                </a:moveTo>
                <a:lnTo>
                  <a:pt x="2199720" y="0"/>
                </a:lnTo>
                <a:lnTo>
                  <a:pt x="2199720" y="1942495"/>
                </a:lnTo>
                <a:lnTo>
                  <a:pt x="0" y="1942495"/>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87" name="Google Shape;587;p13"/>
          <p:cNvGrpSpPr/>
          <p:nvPr/>
        </p:nvGrpSpPr>
        <p:grpSpPr>
          <a:xfrm>
            <a:off x="3756065" y="5185356"/>
            <a:ext cx="4963346" cy="932514"/>
            <a:chOff x="0" y="-9525"/>
            <a:chExt cx="1671396" cy="193801"/>
          </a:xfrm>
        </p:grpSpPr>
        <p:sp>
          <p:nvSpPr>
            <p:cNvPr id="588" name="Google Shape;588;p13"/>
            <p:cNvSpPr/>
            <p:nvPr/>
          </p:nvSpPr>
          <p:spPr>
            <a:xfrm>
              <a:off x="0" y="0"/>
              <a:ext cx="1671396" cy="184276"/>
            </a:xfrm>
            <a:custGeom>
              <a:rect b="b" l="l" r="r" t="t"/>
              <a:pathLst>
                <a:path extrusionOk="0" h="184276" w="1671396">
                  <a:moveTo>
                    <a:pt x="69499" y="0"/>
                  </a:moveTo>
                  <a:lnTo>
                    <a:pt x="1601897" y="0"/>
                  </a:lnTo>
                  <a:cubicBezTo>
                    <a:pt x="1620330" y="0"/>
                    <a:pt x="1638007" y="7322"/>
                    <a:pt x="1651041" y="20356"/>
                  </a:cubicBezTo>
                  <a:cubicBezTo>
                    <a:pt x="1664074" y="33389"/>
                    <a:pt x="1671396" y="51067"/>
                    <a:pt x="1671396" y="69499"/>
                  </a:cubicBezTo>
                  <a:lnTo>
                    <a:pt x="1671396" y="114777"/>
                  </a:lnTo>
                  <a:cubicBezTo>
                    <a:pt x="1671396" y="133210"/>
                    <a:pt x="1664074" y="150887"/>
                    <a:pt x="1651041" y="163921"/>
                  </a:cubicBezTo>
                  <a:cubicBezTo>
                    <a:pt x="1638007" y="176954"/>
                    <a:pt x="1620330" y="184276"/>
                    <a:pt x="1601897" y="184276"/>
                  </a:cubicBezTo>
                  <a:lnTo>
                    <a:pt x="69499" y="184276"/>
                  </a:lnTo>
                  <a:cubicBezTo>
                    <a:pt x="51067" y="184276"/>
                    <a:pt x="33389" y="176954"/>
                    <a:pt x="20356" y="163921"/>
                  </a:cubicBezTo>
                  <a:cubicBezTo>
                    <a:pt x="7322" y="150887"/>
                    <a:pt x="0" y="133210"/>
                    <a:pt x="0" y="114777"/>
                  </a:cubicBezTo>
                  <a:lnTo>
                    <a:pt x="0" y="69499"/>
                  </a:lnTo>
                  <a:cubicBezTo>
                    <a:pt x="0" y="51067"/>
                    <a:pt x="7322" y="33389"/>
                    <a:pt x="20356" y="20356"/>
                  </a:cubicBezTo>
                  <a:cubicBezTo>
                    <a:pt x="33389" y="7322"/>
                    <a:pt x="51067" y="0"/>
                    <a:pt x="69499"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9" name="Google Shape;589;p13"/>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90" name="Google Shape;590;p13"/>
          <p:cNvSpPr txBox="1"/>
          <p:nvPr/>
        </p:nvSpPr>
        <p:spPr>
          <a:xfrm>
            <a:off x="6327504" y="1984183"/>
            <a:ext cx="10502078" cy="703526"/>
          </a:xfrm>
          <a:prstGeom prst="rect">
            <a:avLst/>
          </a:prstGeom>
          <a:noFill/>
          <a:ln>
            <a:noFill/>
          </a:ln>
        </p:spPr>
        <p:txBody>
          <a:bodyPr anchorCtr="0" anchor="t" bIns="0" lIns="0" spcFirstLastPara="1" rIns="0" wrap="square" tIns="0">
            <a:spAutoFit/>
          </a:bodyPr>
          <a:lstStyle/>
          <a:p>
            <a:pPr indent="0" lvl="0" marL="0" marR="0" rtl="0" algn="l">
              <a:lnSpc>
                <a:spcPct val="63055"/>
              </a:lnSpc>
              <a:spcBef>
                <a:spcPts val="0"/>
              </a:spcBef>
              <a:spcAft>
                <a:spcPts val="0"/>
              </a:spcAft>
              <a:buNone/>
            </a:pPr>
            <a:r>
              <a:rPr lang="en-US" sz="7200">
                <a:solidFill>
                  <a:srgbClr val="000000"/>
                </a:solidFill>
                <a:latin typeface="DM Serif Display"/>
                <a:ea typeface="DM Serif Display"/>
                <a:cs typeface="DM Serif Display"/>
                <a:sym typeface="DM Serif Display"/>
              </a:rPr>
              <a:t>Smart Watching Tips</a:t>
            </a:r>
            <a:endParaRPr/>
          </a:p>
        </p:txBody>
      </p:sp>
      <p:sp>
        <p:nvSpPr>
          <p:cNvPr id="591" name="Google Shape;591;p13"/>
          <p:cNvSpPr txBox="1"/>
          <p:nvPr/>
        </p:nvSpPr>
        <p:spPr>
          <a:xfrm>
            <a:off x="3345901" y="5372100"/>
            <a:ext cx="5778098" cy="511037"/>
          </a:xfrm>
          <a:prstGeom prst="rect">
            <a:avLst/>
          </a:prstGeom>
          <a:noFill/>
          <a:ln>
            <a:noFill/>
          </a:ln>
        </p:spPr>
        <p:txBody>
          <a:bodyPr anchorCtr="0" anchor="t" bIns="0" lIns="0" spcFirstLastPara="1" rIns="0" wrap="square" tIns="0">
            <a:spAutoFit/>
          </a:bodyPr>
          <a:lstStyle/>
          <a:p>
            <a:pPr indent="0" lvl="0" marL="0" marR="0" rtl="0" algn="ctr">
              <a:lnSpc>
                <a:spcPct val="131218"/>
              </a:lnSpc>
              <a:spcBef>
                <a:spcPts val="0"/>
              </a:spcBef>
              <a:spcAft>
                <a:spcPts val="0"/>
              </a:spcAft>
              <a:buNone/>
            </a:pPr>
            <a:r>
              <a:rPr b="1" lang="en-US" sz="3200">
                <a:solidFill>
                  <a:schemeClr val="dk1"/>
                </a:solidFill>
                <a:latin typeface="Calibri"/>
                <a:ea typeface="Calibri"/>
                <a:cs typeface="Calibri"/>
                <a:sym typeface="Calibri"/>
              </a:rPr>
              <a:t>Watch channels you trust</a:t>
            </a:r>
            <a:endParaRPr sz="2999">
              <a:solidFill>
                <a:srgbClr val="000000"/>
              </a:solidFill>
              <a:latin typeface="Arial"/>
              <a:ea typeface="Arial"/>
              <a:cs typeface="Arial"/>
              <a:sym typeface="Arial"/>
            </a:endParaRPr>
          </a:p>
        </p:txBody>
      </p:sp>
      <p:grpSp>
        <p:nvGrpSpPr>
          <p:cNvPr id="592" name="Google Shape;592;p13"/>
          <p:cNvGrpSpPr/>
          <p:nvPr/>
        </p:nvGrpSpPr>
        <p:grpSpPr>
          <a:xfrm>
            <a:off x="3810000" y="8082095"/>
            <a:ext cx="4963346" cy="932512"/>
            <a:chOff x="0" y="-9525"/>
            <a:chExt cx="1671396" cy="193801"/>
          </a:xfrm>
        </p:grpSpPr>
        <p:sp>
          <p:nvSpPr>
            <p:cNvPr id="593" name="Google Shape;593;p13"/>
            <p:cNvSpPr/>
            <p:nvPr/>
          </p:nvSpPr>
          <p:spPr>
            <a:xfrm>
              <a:off x="0" y="0"/>
              <a:ext cx="1671396" cy="184276"/>
            </a:xfrm>
            <a:custGeom>
              <a:rect b="b" l="l" r="r" t="t"/>
              <a:pathLst>
                <a:path extrusionOk="0" h="184276" w="1671396">
                  <a:moveTo>
                    <a:pt x="69499" y="0"/>
                  </a:moveTo>
                  <a:lnTo>
                    <a:pt x="1601897" y="0"/>
                  </a:lnTo>
                  <a:cubicBezTo>
                    <a:pt x="1620330" y="0"/>
                    <a:pt x="1638007" y="7322"/>
                    <a:pt x="1651041" y="20356"/>
                  </a:cubicBezTo>
                  <a:cubicBezTo>
                    <a:pt x="1664074" y="33389"/>
                    <a:pt x="1671396" y="51067"/>
                    <a:pt x="1671396" y="69499"/>
                  </a:cubicBezTo>
                  <a:lnTo>
                    <a:pt x="1671396" y="114777"/>
                  </a:lnTo>
                  <a:cubicBezTo>
                    <a:pt x="1671396" y="133210"/>
                    <a:pt x="1664074" y="150887"/>
                    <a:pt x="1651041" y="163921"/>
                  </a:cubicBezTo>
                  <a:cubicBezTo>
                    <a:pt x="1638007" y="176954"/>
                    <a:pt x="1620330" y="184276"/>
                    <a:pt x="1601897" y="184276"/>
                  </a:cubicBezTo>
                  <a:lnTo>
                    <a:pt x="69499" y="184276"/>
                  </a:lnTo>
                  <a:cubicBezTo>
                    <a:pt x="51067" y="184276"/>
                    <a:pt x="33389" y="176954"/>
                    <a:pt x="20356" y="163921"/>
                  </a:cubicBezTo>
                  <a:cubicBezTo>
                    <a:pt x="7322" y="150887"/>
                    <a:pt x="0" y="133210"/>
                    <a:pt x="0" y="114777"/>
                  </a:cubicBezTo>
                  <a:lnTo>
                    <a:pt x="0" y="69499"/>
                  </a:lnTo>
                  <a:cubicBezTo>
                    <a:pt x="0" y="51067"/>
                    <a:pt x="7322" y="33389"/>
                    <a:pt x="20356" y="20356"/>
                  </a:cubicBezTo>
                  <a:cubicBezTo>
                    <a:pt x="33389" y="7322"/>
                    <a:pt x="51067" y="0"/>
                    <a:pt x="69499"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4" name="Google Shape;594;p13"/>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95" name="Google Shape;595;p13"/>
          <p:cNvSpPr txBox="1"/>
          <p:nvPr/>
        </p:nvSpPr>
        <p:spPr>
          <a:xfrm>
            <a:off x="3361271" y="8212355"/>
            <a:ext cx="5778098" cy="511037"/>
          </a:xfrm>
          <a:prstGeom prst="rect">
            <a:avLst/>
          </a:prstGeom>
          <a:noFill/>
          <a:ln>
            <a:noFill/>
          </a:ln>
        </p:spPr>
        <p:txBody>
          <a:bodyPr anchorCtr="0" anchor="t" bIns="0" lIns="0" spcFirstLastPara="1" rIns="0" wrap="square" tIns="0">
            <a:spAutoFit/>
          </a:bodyPr>
          <a:lstStyle/>
          <a:p>
            <a:pPr indent="0" lvl="0" marL="0" marR="0" rtl="0" algn="ctr">
              <a:lnSpc>
                <a:spcPct val="131218"/>
              </a:lnSpc>
              <a:spcBef>
                <a:spcPts val="0"/>
              </a:spcBef>
              <a:spcAft>
                <a:spcPts val="0"/>
              </a:spcAft>
              <a:buNone/>
            </a:pPr>
            <a:r>
              <a:rPr b="1" lang="en-US" sz="3200">
                <a:solidFill>
                  <a:schemeClr val="dk1"/>
                </a:solidFill>
                <a:latin typeface="Calibri"/>
                <a:ea typeface="Calibri"/>
                <a:cs typeface="Calibri"/>
                <a:sym typeface="Calibri"/>
              </a:rPr>
              <a:t>Avoid clicking strange links</a:t>
            </a:r>
            <a:endParaRPr sz="2999">
              <a:solidFill>
                <a:srgbClr val="000000"/>
              </a:solidFill>
              <a:latin typeface="Arial"/>
              <a:ea typeface="Arial"/>
              <a:cs typeface="Arial"/>
              <a:sym typeface="Arial"/>
            </a:endParaRPr>
          </a:p>
        </p:txBody>
      </p:sp>
      <p:sp>
        <p:nvSpPr>
          <p:cNvPr id="596" name="Google Shape;596;p13"/>
          <p:cNvSpPr/>
          <p:nvPr/>
        </p:nvSpPr>
        <p:spPr>
          <a:xfrm>
            <a:off x="12136855" y="5143500"/>
            <a:ext cx="5778098" cy="974369"/>
          </a:xfrm>
          <a:custGeom>
            <a:rect b="b" l="l" r="r" t="t"/>
            <a:pathLst>
              <a:path extrusionOk="0" h="184276" w="1671396">
                <a:moveTo>
                  <a:pt x="69499" y="0"/>
                </a:moveTo>
                <a:lnTo>
                  <a:pt x="1601897" y="0"/>
                </a:lnTo>
                <a:cubicBezTo>
                  <a:pt x="1620330" y="0"/>
                  <a:pt x="1638007" y="7322"/>
                  <a:pt x="1651041" y="20356"/>
                </a:cubicBezTo>
                <a:cubicBezTo>
                  <a:pt x="1664074" y="33389"/>
                  <a:pt x="1671396" y="51067"/>
                  <a:pt x="1671396" y="69499"/>
                </a:cubicBezTo>
                <a:lnTo>
                  <a:pt x="1671396" y="114777"/>
                </a:lnTo>
                <a:cubicBezTo>
                  <a:pt x="1671396" y="133210"/>
                  <a:pt x="1664074" y="150887"/>
                  <a:pt x="1651041" y="163921"/>
                </a:cubicBezTo>
                <a:cubicBezTo>
                  <a:pt x="1638007" y="176954"/>
                  <a:pt x="1620330" y="184276"/>
                  <a:pt x="1601897" y="184276"/>
                </a:cubicBezTo>
                <a:lnTo>
                  <a:pt x="69499" y="184276"/>
                </a:lnTo>
                <a:cubicBezTo>
                  <a:pt x="51067" y="184276"/>
                  <a:pt x="33389" y="176954"/>
                  <a:pt x="20356" y="163921"/>
                </a:cubicBezTo>
                <a:cubicBezTo>
                  <a:pt x="7322" y="150887"/>
                  <a:pt x="0" y="133210"/>
                  <a:pt x="0" y="114777"/>
                </a:cubicBezTo>
                <a:lnTo>
                  <a:pt x="0" y="69499"/>
                </a:lnTo>
                <a:cubicBezTo>
                  <a:pt x="0" y="51067"/>
                  <a:pt x="7322" y="33389"/>
                  <a:pt x="20356" y="20356"/>
                </a:cubicBezTo>
                <a:cubicBezTo>
                  <a:pt x="33389" y="7322"/>
                  <a:pt x="51067" y="0"/>
                  <a:pt x="69499"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7" name="Google Shape;597;p13"/>
          <p:cNvSpPr/>
          <p:nvPr/>
        </p:nvSpPr>
        <p:spPr>
          <a:xfrm>
            <a:off x="11832602" y="8082095"/>
            <a:ext cx="6074398" cy="932512"/>
          </a:xfrm>
          <a:custGeom>
            <a:rect b="b" l="l" r="r" t="t"/>
            <a:pathLst>
              <a:path extrusionOk="0" h="184276" w="1671396">
                <a:moveTo>
                  <a:pt x="69499" y="0"/>
                </a:moveTo>
                <a:lnTo>
                  <a:pt x="1601897" y="0"/>
                </a:lnTo>
                <a:cubicBezTo>
                  <a:pt x="1620330" y="0"/>
                  <a:pt x="1638007" y="7322"/>
                  <a:pt x="1651041" y="20356"/>
                </a:cubicBezTo>
                <a:cubicBezTo>
                  <a:pt x="1664074" y="33389"/>
                  <a:pt x="1671396" y="51067"/>
                  <a:pt x="1671396" y="69499"/>
                </a:cubicBezTo>
                <a:lnTo>
                  <a:pt x="1671396" y="114777"/>
                </a:lnTo>
                <a:cubicBezTo>
                  <a:pt x="1671396" y="133210"/>
                  <a:pt x="1664074" y="150887"/>
                  <a:pt x="1651041" y="163921"/>
                </a:cubicBezTo>
                <a:cubicBezTo>
                  <a:pt x="1638007" y="176954"/>
                  <a:pt x="1620330" y="184276"/>
                  <a:pt x="1601897" y="184276"/>
                </a:cubicBezTo>
                <a:lnTo>
                  <a:pt x="69499" y="184276"/>
                </a:lnTo>
                <a:cubicBezTo>
                  <a:pt x="51067" y="184276"/>
                  <a:pt x="33389" y="176954"/>
                  <a:pt x="20356" y="163921"/>
                </a:cubicBezTo>
                <a:cubicBezTo>
                  <a:pt x="7322" y="150887"/>
                  <a:pt x="0" y="133210"/>
                  <a:pt x="0" y="114777"/>
                </a:cubicBezTo>
                <a:lnTo>
                  <a:pt x="0" y="69499"/>
                </a:lnTo>
                <a:cubicBezTo>
                  <a:pt x="0" y="51067"/>
                  <a:pt x="7322" y="33389"/>
                  <a:pt x="20356" y="20356"/>
                </a:cubicBezTo>
                <a:cubicBezTo>
                  <a:pt x="33389" y="7322"/>
                  <a:pt x="51067" y="0"/>
                  <a:pt x="69499"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8" name="Google Shape;598;p13"/>
          <p:cNvSpPr txBox="1"/>
          <p:nvPr/>
        </p:nvSpPr>
        <p:spPr>
          <a:xfrm>
            <a:off x="12128902" y="5372100"/>
            <a:ext cx="5778098" cy="511037"/>
          </a:xfrm>
          <a:prstGeom prst="rect">
            <a:avLst/>
          </a:prstGeom>
          <a:noFill/>
          <a:ln>
            <a:noFill/>
          </a:ln>
        </p:spPr>
        <p:txBody>
          <a:bodyPr anchorCtr="0" anchor="t" bIns="0" lIns="0" spcFirstLastPara="1" rIns="0" wrap="square" tIns="0">
            <a:spAutoFit/>
          </a:bodyPr>
          <a:lstStyle/>
          <a:p>
            <a:pPr indent="0" lvl="0" marL="0" marR="0" rtl="0" algn="ctr">
              <a:lnSpc>
                <a:spcPct val="131218"/>
              </a:lnSpc>
              <a:spcBef>
                <a:spcPts val="0"/>
              </a:spcBef>
              <a:spcAft>
                <a:spcPts val="0"/>
              </a:spcAft>
              <a:buNone/>
            </a:pPr>
            <a:r>
              <a:rPr b="1" lang="en-US" sz="3200">
                <a:solidFill>
                  <a:schemeClr val="dk1"/>
                </a:solidFill>
                <a:latin typeface="Calibri"/>
                <a:ea typeface="Calibri"/>
                <a:cs typeface="Calibri"/>
                <a:sym typeface="Calibri"/>
              </a:rPr>
              <a:t>Don’t share personal information</a:t>
            </a:r>
            <a:r>
              <a:rPr lang="en-US" sz="3200">
                <a:solidFill>
                  <a:schemeClr val="dk1"/>
                </a:solidFill>
                <a:latin typeface="Calibri"/>
                <a:ea typeface="Calibri"/>
                <a:cs typeface="Calibri"/>
                <a:sym typeface="Calibri"/>
              </a:rPr>
              <a:t> </a:t>
            </a:r>
            <a:endParaRPr sz="2999">
              <a:solidFill>
                <a:srgbClr val="000000"/>
              </a:solidFill>
              <a:latin typeface="Arial"/>
              <a:ea typeface="Arial"/>
              <a:cs typeface="Arial"/>
              <a:sym typeface="Arial"/>
            </a:endParaRPr>
          </a:p>
        </p:txBody>
      </p:sp>
      <p:sp>
        <p:nvSpPr>
          <p:cNvPr id="599" name="Google Shape;599;p13"/>
          <p:cNvSpPr txBox="1"/>
          <p:nvPr/>
        </p:nvSpPr>
        <p:spPr>
          <a:xfrm>
            <a:off x="11398021" y="8315747"/>
            <a:ext cx="5778098" cy="511037"/>
          </a:xfrm>
          <a:prstGeom prst="rect">
            <a:avLst/>
          </a:prstGeom>
          <a:noFill/>
          <a:ln>
            <a:noFill/>
          </a:ln>
        </p:spPr>
        <p:txBody>
          <a:bodyPr anchorCtr="0" anchor="t" bIns="0" lIns="0" spcFirstLastPara="1" rIns="0" wrap="square" tIns="0">
            <a:spAutoFit/>
          </a:bodyPr>
          <a:lstStyle/>
          <a:p>
            <a:pPr indent="0" lvl="0" marL="0" marR="0" rtl="0" algn="ctr">
              <a:lnSpc>
                <a:spcPct val="131218"/>
              </a:lnSpc>
              <a:spcBef>
                <a:spcPts val="0"/>
              </a:spcBef>
              <a:spcAft>
                <a:spcPts val="0"/>
              </a:spcAft>
              <a:buNone/>
            </a:pPr>
            <a:r>
              <a:rPr b="1" lang="en-US" sz="3200">
                <a:solidFill>
                  <a:schemeClr val="dk1"/>
                </a:solidFill>
                <a:latin typeface="Calibri"/>
                <a:ea typeface="Calibri"/>
                <a:cs typeface="Calibri"/>
                <a:sym typeface="Calibri"/>
              </a:rPr>
              <a:t>Talk to a trusted adult</a:t>
            </a:r>
            <a:endParaRPr sz="2999">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4F1"/>
        </a:solidFill>
      </p:bgPr>
    </p:bg>
    <p:spTree>
      <p:nvGrpSpPr>
        <p:cNvPr id="604" name="Shape 604"/>
        <p:cNvGrpSpPr/>
        <p:nvPr/>
      </p:nvGrpSpPr>
      <p:grpSpPr>
        <a:xfrm>
          <a:off x="0" y="0"/>
          <a:ext cx="0" cy="0"/>
          <a:chOff x="0" y="0"/>
          <a:chExt cx="0" cy="0"/>
        </a:xfrm>
      </p:grpSpPr>
      <p:grpSp>
        <p:nvGrpSpPr>
          <p:cNvPr id="605" name="Google Shape;605;p19"/>
          <p:cNvGrpSpPr/>
          <p:nvPr/>
        </p:nvGrpSpPr>
        <p:grpSpPr>
          <a:xfrm>
            <a:off x="-635522" y="-1246351"/>
            <a:ext cx="19559045" cy="13429452"/>
            <a:chOff x="0" y="0"/>
            <a:chExt cx="26078726" cy="17905936"/>
          </a:xfrm>
        </p:grpSpPr>
        <p:sp>
          <p:nvSpPr>
            <p:cNvPr id="606" name="Google Shape;606;p19"/>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7" name="Google Shape;607;p19"/>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8" name="Google Shape;608;p19"/>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9" name="Google Shape;609;p19"/>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0" name="Google Shape;610;p19"/>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1" name="Google Shape;611;p19"/>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12" name="Google Shape;612;p19"/>
          <p:cNvGrpSpPr/>
          <p:nvPr/>
        </p:nvGrpSpPr>
        <p:grpSpPr>
          <a:xfrm>
            <a:off x="5944001" y="1559133"/>
            <a:ext cx="6399997" cy="1113052"/>
            <a:chOff x="0" y="-9525"/>
            <a:chExt cx="1685596" cy="293149"/>
          </a:xfrm>
        </p:grpSpPr>
        <p:sp>
          <p:nvSpPr>
            <p:cNvPr id="613" name="Google Shape;613;p19"/>
            <p:cNvSpPr/>
            <p:nvPr/>
          </p:nvSpPr>
          <p:spPr>
            <a:xfrm>
              <a:off x="0" y="0"/>
              <a:ext cx="1685596" cy="283624"/>
            </a:xfrm>
            <a:custGeom>
              <a:rect b="b" l="l" r="r" t="t"/>
              <a:pathLst>
                <a:path extrusionOk="0" h="283624" w="1685596">
                  <a:moveTo>
                    <a:pt x="61693" y="0"/>
                  </a:moveTo>
                  <a:lnTo>
                    <a:pt x="1623903" y="0"/>
                  </a:lnTo>
                  <a:cubicBezTo>
                    <a:pt x="1640265" y="0"/>
                    <a:pt x="1655957" y="6500"/>
                    <a:pt x="1667526" y="18070"/>
                  </a:cubicBezTo>
                  <a:cubicBezTo>
                    <a:pt x="1679096" y="29639"/>
                    <a:pt x="1685596" y="45331"/>
                    <a:pt x="1685596" y="61693"/>
                  </a:cubicBezTo>
                  <a:lnTo>
                    <a:pt x="1685596" y="221931"/>
                  </a:lnTo>
                  <a:cubicBezTo>
                    <a:pt x="1685596" y="256003"/>
                    <a:pt x="1657975" y="283624"/>
                    <a:pt x="1623903" y="283624"/>
                  </a:cubicBezTo>
                  <a:lnTo>
                    <a:pt x="61693" y="283624"/>
                  </a:lnTo>
                  <a:cubicBezTo>
                    <a:pt x="27621" y="283624"/>
                    <a:pt x="0" y="256003"/>
                    <a:pt x="0" y="221931"/>
                  </a:cubicBezTo>
                  <a:lnTo>
                    <a:pt x="0" y="61693"/>
                  </a:lnTo>
                  <a:cubicBezTo>
                    <a:pt x="0" y="27621"/>
                    <a:pt x="27621" y="0"/>
                    <a:pt x="6169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4" name="Google Shape;614;p19"/>
            <p:cNvSpPr txBox="1"/>
            <p:nvPr/>
          </p:nvSpPr>
          <p:spPr>
            <a:xfrm>
              <a:off x="0" y="-9525"/>
              <a:ext cx="1685596"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15" name="Google Shape;615;p19"/>
          <p:cNvGrpSpPr/>
          <p:nvPr/>
        </p:nvGrpSpPr>
        <p:grpSpPr>
          <a:xfrm>
            <a:off x="2356482" y="4221185"/>
            <a:ext cx="13575036" cy="3781992"/>
            <a:chOff x="0" y="-9525"/>
            <a:chExt cx="3575318" cy="996080"/>
          </a:xfrm>
        </p:grpSpPr>
        <p:sp>
          <p:nvSpPr>
            <p:cNvPr id="616" name="Google Shape;616;p19"/>
            <p:cNvSpPr/>
            <p:nvPr/>
          </p:nvSpPr>
          <p:spPr>
            <a:xfrm>
              <a:off x="0" y="0"/>
              <a:ext cx="3575318" cy="986555"/>
            </a:xfrm>
            <a:custGeom>
              <a:rect b="b" l="l" r="r" t="t"/>
              <a:pathLst>
                <a:path extrusionOk="0" h="986555" w="3575318">
                  <a:moveTo>
                    <a:pt x="29086" y="0"/>
                  </a:moveTo>
                  <a:lnTo>
                    <a:pt x="3546233" y="0"/>
                  </a:lnTo>
                  <a:cubicBezTo>
                    <a:pt x="3562296" y="0"/>
                    <a:pt x="3575318" y="13022"/>
                    <a:pt x="3575318" y="29086"/>
                  </a:cubicBezTo>
                  <a:lnTo>
                    <a:pt x="3575318" y="957470"/>
                  </a:lnTo>
                  <a:cubicBezTo>
                    <a:pt x="3575318" y="973533"/>
                    <a:pt x="3562296" y="986555"/>
                    <a:pt x="3546233" y="986555"/>
                  </a:cubicBezTo>
                  <a:lnTo>
                    <a:pt x="29086" y="986555"/>
                  </a:lnTo>
                  <a:cubicBezTo>
                    <a:pt x="13022" y="986555"/>
                    <a:pt x="0" y="973533"/>
                    <a:pt x="0" y="957470"/>
                  </a:cubicBezTo>
                  <a:lnTo>
                    <a:pt x="0" y="29086"/>
                  </a:lnTo>
                  <a:cubicBezTo>
                    <a:pt x="0" y="13022"/>
                    <a:pt x="13022" y="0"/>
                    <a:pt x="2908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7" name="Google Shape;617;p19"/>
            <p:cNvSpPr txBox="1"/>
            <p:nvPr/>
          </p:nvSpPr>
          <p:spPr>
            <a:xfrm>
              <a:off x="0" y="-9525"/>
              <a:ext cx="3575318" cy="99608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18" name="Google Shape;618;p19"/>
          <p:cNvSpPr txBox="1"/>
          <p:nvPr/>
        </p:nvSpPr>
        <p:spPr>
          <a:xfrm>
            <a:off x="2730867" y="4745103"/>
            <a:ext cx="12826200" cy="2598000"/>
          </a:xfrm>
          <a:prstGeom prst="rect">
            <a:avLst/>
          </a:prstGeom>
          <a:noFill/>
          <a:ln>
            <a:noFill/>
          </a:ln>
        </p:spPr>
        <p:txBody>
          <a:bodyPr anchorCtr="0" anchor="t" bIns="0" lIns="0" spcFirstLastPara="1" rIns="0" wrap="square" tIns="0">
            <a:spAutoFit/>
          </a:bodyPr>
          <a:lstStyle/>
          <a:p>
            <a:pPr indent="0" lvl="0" marL="0" marR="0" rtl="0" algn="ctr">
              <a:lnSpc>
                <a:spcPct val="125818"/>
              </a:lnSpc>
              <a:spcBef>
                <a:spcPts val="0"/>
              </a:spcBef>
              <a:spcAft>
                <a:spcPts val="0"/>
              </a:spcAft>
              <a:buNone/>
            </a:pPr>
            <a:r>
              <a:rPr lang="en-US" sz="4800">
                <a:latin typeface="DM Serif Display"/>
                <a:ea typeface="DM Serif Display"/>
                <a:cs typeface="DM Serif Display"/>
                <a:sym typeface="DM Serif Display"/>
              </a:rPr>
              <a:t>Think of and write down at least </a:t>
            </a:r>
            <a:r>
              <a:rPr lang="en-US" sz="4800">
                <a:latin typeface="DM Serif Display"/>
                <a:ea typeface="DM Serif Display"/>
                <a:cs typeface="DM Serif Display"/>
                <a:sym typeface="DM Serif Display"/>
                <a:extLst>
                  <a:ext uri="http://customooxmlschemas.google.com/">
                    <go:slidesCustomData xmlns:go="http://customooxmlschemas.google.com/" textRoundtripDataId="5"/>
                  </a:ext>
                </a:extLst>
              </a:rPr>
              <a:t>one YouTube channel</a:t>
            </a:r>
            <a:r>
              <a:rPr lang="en-US" sz="4800">
                <a:latin typeface="DM Serif Display"/>
                <a:ea typeface="DM Serif Display"/>
                <a:cs typeface="DM Serif Display"/>
                <a:sym typeface="DM Serif Display"/>
              </a:rPr>
              <a:t> or video that you consider safe and positive, and share it with others. </a:t>
            </a:r>
            <a:endParaRPr sz="4800">
              <a:solidFill>
                <a:srgbClr val="000000"/>
              </a:solidFill>
              <a:latin typeface="DM Serif Display"/>
              <a:ea typeface="DM Serif Display"/>
              <a:cs typeface="DM Serif Display"/>
              <a:sym typeface="DM Serif Display"/>
            </a:endParaRPr>
          </a:p>
        </p:txBody>
      </p:sp>
      <p:sp>
        <p:nvSpPr>
          <p:cNvPr id="619" name="Google Shape;619;p19"/>
          <p:cNvSpPr txBox="1"/>
          <p:nvPr/>
        </p:nvSpPr>
        <p:spPr>
          <a:xfrm>
            <a:off x="6254951" y="1814624"/>
            <a:ext cx="5778098" cy="571619"/>
          </a:xfrm>
          <a:prstGeom prst="rect">
            <a:avLst/>
          </a:prstGeom>
          <a:noFill/>
          <a:ln>
            <a:noFill/>
          </a:ln>
        </p:spPr>
        <p:txBody>
          <a:bodyPr anchorCtr="0" anchor="t" bIns="0" lIns="0" spcFirstLastPara="1" rIns="0" wrap="square" tIns="0">
            <a:spAutoFit/>
          </a:bodyPr>
          <a:lstStyle/>
          <a:p>
            <a:pPr indent="0" lvl="0" marL="0" marR="0" rtl="0" algn="ctr">
              <a:lnSpc>
                <a:spcPct val="131055"/>
              </a:lnSpc>
              <a:spcBef>
                <a:spcPts val="0"/>
              </a:spcBef>
              <a:spcAft>
                <a:spcPts val="0"/>
              </a:spcAft>
              <a:buNone/>
            </a:pPr>
            <a:r>
              <a:rPr lang="en-US" sz="3600">
                <a:solidFill>
                  <a:srgbClr val="000000"/>
                </a:solidFill>
                <a:latin typeface="Arial"/>
                <a:ea typeface="Arial"/>
                <a:cs typeface="Arial"/>
                <a:sym typeface="Arial"/>
              </a:rPr>
              <a:t>Practical activity</a:t>
            </a:r>
            <a:endParaRPr/>
          </a:p>
        </p:txBody>
      </p:sp>
      <p:sp>
        <p:nvSpPr>
          <p:cNvPr id="620" name="Google Shape;620;p19"/>
          <p:cNvSpPr/>
          <p:nvPr/>
        </p:nvSpPr>
        <p:spPr>
          <a:xfrm>
            <a:off x="12187355" y="934425"/>
            <a:ext cx="1397962" cy="2074897"/>
          </a:xfrm>
          <a:custGeom>
            <a:rect b="b" l="l" r="r" t="t"/>
            <a:pathLst>
              <a:path extrusionOk="0" h="2074897" w="1397962">
                <a:moveTo>
                  <a:pt x="0" y="0"/>
                </a:moveTo>
                <a:lnTo>
                  <a:pt x="1397962" y="0"/>
                </a:lnTo>
                <a:lnTo>
                  <a:pt x="1397962" y="2074897"/>
                </a:lnTo>
                <a:lnTo>
                  <a:pt x="0" y="2074897"/>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1" name="Google Shape;621;p19"/>
          <p:cNvSpPr/>
          <p:nvPr/>
        </p:nvSpPr>
        <p:spPr>
          <a:xfrm>
            <a:off x="4589304" y="1277341"/>
            <a:ext cx="1643484" cy="1654741"/>
          </a:xfrm>
          <a:custGeom>
            <a:rect b="b" l="l" r="r" t="t"/>
            <a:pathLst>
              <a:path extrusionOk="0" h="1654741" w="1643484">
                <a:moveTo>
                  <a:pt x="0" y="0"/>
                </a:moveTo>
                <a:lnTo>
                  <a:pt x="1643485" y="0"/>
                </a:lnTo>
                <a:lnTo>
                  <a:pt x="1643485" y="1654741"/>
                </a:lnTo>
                <a:lnTo>
                  <a:pt x="0" y="165474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D4D4"/>
        </a:solidFill>
      </p:bgPr>
    </p:bg>
    <p:spTree>
      <p:nvGrpSpPr>
        <p:cNvPr id="626" name="Shape 626"/>
        <p:cNvGrpSpPr/>
        <p:nvPr/>
      </p:nvGrpSpPr>
      <p:grpSpPr>
        <a:xfrm>
          <a:off x="0" y="0"/>
          <a:ext cx="0" cy="0"/>
          <a:chOff x="0" y="0"/>
          <a:chExt cx="0" cy="0"/>
        </a:xfrm>
      </p:grpSpPr>
      <p:grpSp>
        <p:nvGrpSpPr>
          <p:cNvPr id="627" name="Google Shape;627;p20"/>
          <p:cNvGrpSpPr/>
          <p:nvPr/>
        </p:nvGrpSpPr>
        <p:grpSpPr>
          <a:xfrm>
            <a:off x="-635522" y="-1246351"/>
            <a:ext cx="19559045" cy="13429452"/>
            <a:chOff x="0" y="0"/>
            <a:chExt cx="26078726" cy="17905936"/>
          </a:xfrm>
        </p:grpSpPr>
        <p:sp>
          <p:nvSpPr>
            <p:cNvPr id="628" name="Google Shape;628;p20"/>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9" name="Google Shape;629;p20"/>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0" name="Google Shape;630;p20"/>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1" name="Google Shape;631;p20"/>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2" name="Google Shape;632;p20"/>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3" name="Google Shape;633;p20"/>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34" name="Google Shape;634;p20"/>
          <p:cNvGrpSpPr/>
          <p:nvPr/>
        </p:nvGrpSpPr>
        <p:grpSpPr>
          <a:xfrm>
            <a:off x="5944001" y="1559133"/>
            <a:ext cx="6399997" cy="1113052"/>
            <a:chOff x="0" y="-9525"/>
            <a:chExt cx="1685596" cy="293149"/>
          </a:xfrm>
        </p:grpSpPr>
        <p:sp>
          <p:nvSpPr>
            <p:cNvPr id="635" name="Google Shape;635;p20"/>
            <p:cNvSpPr/>
            <p:nvPr/>
          </p:nvSpPr>
          <p:spPr>
            <a:xfrm>
              <a:off x="0" y="0"/>
              <a:ext cx="1685596" cy="283624"/>
            </a:xfrm>
            <a:custGeom>
              <a:rect b="b" l="l" r="r" t="t"/>
              <a:pathLst>
                <a:path extrusionOk="0" h="283624" w="1685596">
                  <a:moveTo>
                    <a:pt x="61693" y="0"/>
                  </a:moveTo>
                  <a:lnTo>
                    <a:pt x="1623903" y="0"/>
                  </a:lnTo>
                  <a:cubicBezTo>
                    <a:pt x="1640265" y="0"/>
                    <a:pt x="1655957" y="6500"/>
                    <a:pt x="1667526" y="18070"/>
                  </a:cubicBezTo>
                  <a:cubicBezTo>
                    <a:pt x="1679096" y="29639"/>
                    <a:pt x="1685596" y="45331"/>
                    <a:pt x="1685596" y="61693"/>
                  </a:cubicBezTo>
                  <a:lnTo>
                    <a:pt x="1685596" y="221931"/>
                  </a:lnTo>
                  <a:cubicBezTo>
                    <a:pt x="1685596" y="256003"/>
                    <a:pt x="1657975" y="283624"/>
                    <a:pt x="1623903" y="283624"/>
                  </a:cubicBezTo>
                  <a:lnTo>
                    <a:pt x="61693" y="283624"/>
                  </a:lnTo>
                  <a:cubicBezTo>
                    <a:pt x="27621" y="283624"/>
                    <a:pt x="0" y="256003"/>
                    <a:pt x="0" y="221931"/>
                  </a:cubicBezTo>
                  <a:lnTo>
                    <a:pt x="0" y="61693"/>
                  </a:lnTo>
                  <a:cubicBezTo>
                    <a:pt x="0" y="27621"/>
                    <a:pt x="27621" y="0"/>
                    <a:pt x="6169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6" name="Google Shape;636;p20"/>
            <p:cNvSpPr txBox="1"/>
            <p:nvPr/>
          </p:nvSpPr>
          <p:spPr>
            <a:xfrm>
              <a:off x="0" y="-9525"/>
              <a:ext cx="1685596"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37" name="Google Shape;637;p20"/>
          <p:cNvGrpSpPr/>
          <p:nvPr/>
        </p:nvGrpSpPr>
        <p:grpSpPr>
          <a:xfrm>
            <a:off x="2356482" y="4221185"/>
            <a:ext cx="13575036" cy="3781992"/>
            <a:chOff x="0" y="-9525"/>
            <a:chExt cx="3575318" cy="996080"/>
          </a:xfrm>
        </p:grpSpPr>
        <p:sp>
          <p:nvSpPr>
            <p:cNvPr id="638" name="Google Shape;638;p20"/>
            <p:cNvSpPr/>
            <p:nvPr/>
          </p:nvSpPr>
          <p:spPr>
            <a:xfrm>
              <a:off x="0" y="0"/>
              <a:ext cx="3575318" cy="986555"/>
            </a:xfrm>
            <a:custGeom>
              <a:rect b="b" l="l" r="r" t="t"/>
              <a:pathLst>
                <a:path extrusionOk="0" h="986555" w="3575318">
                  <a:moveTo>
                    <a:pt x="29086" y="0"/>
                  </a:moveTo>
                  <a:lnTo>
                    <a:pt x="3546233" y="0"/>
                  </a:lnTo>
                  <a:cubicBezTo>
                    <a:pt x="3562296" y="0"/>
                    <a:pt x="3575318" y="13022"/>
                    <a:pt x="3575318" y="29086"/>
                  </a:cubicBezTo>
                  <a:lnTo>
                    <a:pt x="3575318" y="957470"/>
                  </a:lnTo>
                  <a:cubicBezTo>
                    <a:pt x="3575318" y="973533"/>
                    <a:pt x="3562296" y="986555"/>
                    <a:pt x="3546233" y="986555"/>
                  </a:cubicBezTo>
                  <a:lnTo>
                    <a:pt x="29086" y="986555"/>
                  </a:lnTo>
                  <a:cubicBezTo>
                    <a:pt x="13022" y="986555"/>
                    <a:pt x="0" y="973533"/>
                    <a:pt x="0" y="957470"/>
                  </a:cubicBezTo>
                  <a:lnTo>
                    <a:pt x="0" y="29086"/>
                  </a:lnTo>
                  <a:cubicBezTo>
                    <a:pt x="0" y="13022"/>
                    <a:pt x="13022" y="0"/>
                    <a:pt x="2908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9" name="Google Shape;639;p20"/>
            <p:cNvSpPr txBox="1"/>
            <p:nvPr/>
          </p:nvSpPr>
          <p:spPr>
            <a:xfrm>
              <a:off x="0" y="-9525"/>
              <a:ext cx="3575318" cy="99608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40" name="Google Shape;640;p20"/>
          <p:cNvSpPr txBox="1"/>
          <p:nvPr/>
        </p:nvSpPr>
        <p:spPr>
          <a:xfrm>
            <a:off x="3405931" y="4626827"/>
            <a:ext cx="11431500" cy="3009000"/>
          </a:xfrm>
          <a:prstGeom prst="rect">
            <a:avLst/>
          </a:prstGeom>
          <a:noFill/>
          <a:ln>
            <a:noFill/>
          </a:ln>
        </p:spPr>
        <p:txBody>
          <a:bodyPr anchorCtr="0" anchor="t" bIns="0" lIns="0" spcFirstLastPara="1" rIns="0" wrap="square" tIns="0">
            <a:spAutoFit/>
          </a:bodyPr>
          <a:lstStyle/>
          <a:p>
            <a:pPr indent="0" lvl="0" marL="0" marR="0" rtl="0" algn="ctr">
              <a:lnSpc>
                <a:spcPct val="102416"/>
              </a:lnSpc>
              <a:spcBef>
                <a:spcPts val="0"/>
              </a:spcBef>
              <a:spcAft>
                <a:spcPts val="0"/>
              </a:spcAft>
              <a:buNone/>
            </a:pPr>
            <a:r>
              <a:rPr lang="en-US" sz="4800">
                <a:solidFill>
                  <a:srgbClr val="000000"/>
                </a:solidFill>
                <a:latin typeface="DM Serif Display"/>
                <a:ea typeface="DM Serif Display"/>
                <a:cs typeface="DM Serif Display"/>
                <a:sym typeface="DM Serif Display"/>
              </a:rPr>
              <a:t>Can anyone remember one safety tip we learned today?</a:t>
            </a:r>
            <a:endParaRPr sz="4800">
              <a:solidFill>
                <a:srgbClr val="000000"/>
              </a:solidFill>
              <a:latin typeface="DM Serif Display"/>
              <a:ea typeface="DM Serif Display"/>
              <a:cs typeface="DM Serif Display"/>
              <a:sym typeface="DM Serif Display"/>
            </a:endParaRPr>
          </a:p>
          <a:p>
            <a:pPr indent="0" lvl="0" marL="0" marR="0" rtl="0" algn="ctr">
              <a:lnSpc>
                <a:spcPct val="102416"/>
              </a:lnSpc>
              <a:spcBef>
                <a:spcPts val="0"/>
              </a:spcBef>
              <a:spcAft>
                <a:spcPts val="0"/>
              </a:spcAft>
              <a:buNone/>
            </a:pPr>
            <a:r>
              <a:rPr lang="en-US" sz="4800">
                <a:solidFill>
                  <a:srgbClr val="000000"/>
                </a:solidFill>
                <a:latin typeface="DM Serif Display"/>
                <a:ea typeface="DM Serif Display"/>
                <a:cs typeface="DM Serif Display"/>
                <a:sym typeface="DM Serif Display"/>
              </a:rPr>
              <a:t>Thank you for learning with us.</a:t>
            </a:r>
            <a:endParaRPr/>
          </a:p>
          <a:p>
            <a:pPr indent="0" lvl="0" marL="0" marR="0" rtl="0" algn="ctr">
              <a:lnSpc>
                <a:spcPct val="102416"/>
              </a:lnSpc>
              <a:spcBef>
                <a:spcPts val="0"/>
              </a:spcBef>
              <a:spcAft>
                <a:spcPts val="0"/>
              </a:spcAft>
              <a:buNone/>
            </a:pPr>
            <a:r>
              <a:rPr lang="en-US" sz="4800">
                <a:solidFill>
                  <a:srgbClr val="000000"/>
                </a:solidFill>
                <a:latin typeface="DM Serif Display"/>
                <a:ea typeface="DM Serif Display"/>
                <a:cs typeface="DM Serif Display"/>
                <a:sym typeface="DM Serif Display"/>
              </a:rPr>
              <a:t>Stay safe online!</a:t>
            </a:r>
            <a:endParaRPr/>
          </a:p>
        </p:txBody>
      </p:sp>
      <p:sp>
        <p:nvSpPr>
          <p:cNvPr id="641" name="Google Shape;641;p20"/>
          <p:cNvSpPr txBox="1"/>
          <p:nvPr/>
        </p:nvSpPr>
        <p:spPr>
          <a:xfrm>
            <a:off x="6254951" y="1814624"/>
            <a:ext cx="5778098" cy="571619"/>
          </a:xfrm>
          <a:prstGeom prst="rect">
            <a:avLst/>
          </a:prstGeom>
          <a:noFill/>
          <a:ln>
            <a:noFill/>
          </a:ln>
        </p:spPr>
        <p:txBody>
          <a:bodyPr anchorCtr="0" anchor="t" bIns="0" lIns="0" spcFirstLastPara="1" rIns="0" wrap="square" tIns="0">
            <a:spAutoFit/>
          </a:bodyPr>
          <a:lstStyle/>
          <a:p>
            <a:pPr indent="0" lvl="0" marL="0" marR="0" rtl="0" algn="ctr">
              <a:lnSpc>
                <a:spcPct val="131055"/>
              </a:lnSpc>
              <a:spcBef>
                <a:spcPts val="0"/>
              </a:spcBef>
              <a:spcAft>
                <a:spcPts val="0"/>
              </a:spcAft>
              <a:buNone/>
            </a:pPr>
            <a:r>
              <a:rPr lang="en-US" sz="3600">
                <a:solidFill>
                  <a:srgbClr val="000000"/>
                </a:solidFill>
                <a:latin typeface="Arial"/>
                <a:ea typeface="Arial"/>
                <a:cs typeface="Arial"/>
                <a:sym typeface="Arial"/>
              </a:rPr>
              <a:t>Wrap up</a:t>
            </a:r>
            <a:endParaRPr/>
          </a:p>
        </p:txBody>
      </p:sp>
      <p:pic>
        <p:nvPicPr>
          <p:cNvPr id="642" name="Google Shape;642;p20"/>
          <p:cNvPicPr preferRelativeResize="0"/>
          <p:nvPr/>
        </p:nvPicPr>
        <p:blipFill rotWithShape="1">
          <a:blip r:embed="rId3">
            <a:alphaModFix/>
          </a:blip>
          <a:srcRect b="0" l="0" r="0" t="0"/>
          <a:stretch/>
        </p:blipFill>
        <p:spPr>
          <a:xfrm>
            <a:off x="12390120" y="1311999"/>
            <a:ext cx="1084700" cy="1643484"/>
          </a:xfrm>
          <a:prstGeom prst="rect">
            <a:avLst/>
          </a:prstGeom>
          <a:noFill/>
          <a:ln>
            <a:noFill/>
          </a:ln>
        </p:spPr>
      </p:pic>
      <p:pic>
        <p:nvPicPr>
          <p:cNvPr id="643" name="Google Shape;643;p20"/>
          <p:cNvPicPr preferRelativeResize="0"/>
          <p:nvPr/>
        </p:nvPicPr>
        <p:blipFill rotWithShape="1">
          <a:blip r:embed="rId3">
            <a:alphaModFix/>
          </a:blip>
          <a:srcRect b="0" l="0" r="0" t="0"/>
          <a:stretch/>
        </p:blipFill>
        <p:spPr>
          <a:xfrm flipH="1">
            <a:off x="4811677" y="1311999"/>
            <a:ext cx="1084700" cy="164348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4F1"/>
        </a:solidFill>
      </p:bgPr>
    </p:bg>
    <p:spTree>
      <p:nvGrpSpPr>
        <p:cNvPr id="97" name="Shape 97"/>
        <p:cNvGrpSpPr/>
        <p:nvPr/>
      </p:nvGrpSpPr>
      <p:grpSpPr>
        <a:xfrm>
          <a:off x="0" y="0"/>
          <a:ext cx="0" cy="0"/>
          <a:chOff x="0" y="0"/>
          <a:chExt cx="0" cy="0"/>
        </a:xfrm>
      </p:grpSpPr>
      <p:grpSp>
        <p:nvGrpSpPr>
          <p:cNvPr id="98" name="Google Shape;98;p2"/>
          <p:cNvGrpSpPr/>
          <p:nvPr/>
        </p:nvGrpSpPr>
        <p:grpSpPr>
          <a:xfrm>
            <a:off x="-635522" y="-1246351"/>
            <a:ext cx="19559045" cy="13429452"/>
            <a:chOff x="0" y="0"/>
            <a:chExt cx="26078726" cy="17905936"/>
          </a:xfrm>
        </p:grpSpPr>
        <p:sp>
          <p:nvSpPr>
            <p:cNvPr id="99" name="Google Shape;99;p2"/>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 name="Google Shape;100;p2"/>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 name="Google Shape;101;p2"/>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2"/>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2"/>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 name="Google Shape;104;p2"/>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05" name="Google Shape;105;p2"/>
          <p:cNvGrpSpPr/>
          <p:nvPr/>
        </p:nvGrpSpPr>
        <p:grpSpPr>
          <a:xfrm>
            <a:off x="4189831" y="2626698"/>
            <a:ext cx="9908339" cy="4220008"/>
            <a:chOff x="0" y="-9525"/>
            <a:chExt cx="2609604" cy="1111442"/>
          </a:xfrm>
        </p:grpSpPr>
        <p:sp>
          <p:nvSpPr>
            <p:cNvPr id="106" name="Google Shape;106;p2"/>
            <p:cNvSpPr/>
            <p:nvPr/>
          </p:nvSpPr>
          <p:spPr>
            <a:xfrm>
              <a:off x="0" y="0"/>
              <a:ext cx="2609604" cy="1101917"/>
            </a:xfrm>
            <a:custGeom>
              <a:rect b="b" l="l" r="r" t="t"/>
              <a:pathLst>
                <a:path extrusionOk="0" h="1101917" w="2609604">
                  <a:moveTo>
                    <a:pt x="39849" y="0"/>
                  </a:moveTo>
                  <a:lnTo>
                    <a:pt x="2569755" y="0"/>
                  </a:lnTo>
                  <a:cubicBezTo>
                    <a:pt x="2591763" y="0"/>
                    <a:pt x="2609604" y="17841"/>
                    <a:pt x="2609604" y="39849"/>
                  </a:cubicBezTo>
                  <a:lnTo>
                    <a:pt x="2609604" y="1062068"/>
                  </a:lnTo>
                  <a:cubicBezTo>
                    <a:pt x="2609604" y="1084076"/>
                    <a:pt x="2591763" y="1101917"/>
                    <a:pt x="2569755" y="1101917"/>
                  </a:cubicBezTo>
                  <a:lnTo>
                    <a:pt x="39849" y="1101917"/>
                  </a:lnTo>
                  <a:cubicBezTo>
                    <a:pt x="17841" y="1101917"/>
                    <a:pt x="0" y="1084076"/>
                    <a:pt x="0" y="1062068"/>
                  </a:cubicBezTo>
                  <a:lnTo>
                    <a:pt x="0" y="39849"/>
                  </a:lnTo>
                  <a:cubicBezTo>
                    <a:pt x="0" y="17841"/>
                    <a:pt x="17841" y="0"/>
                    <a:pt x="39849"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7" name="Google Shape;107;p2"/>
            <p:cNvSpPr txBox="1"/>
            <p:nvPr/>
          </p:nvSpPr>
          <p:spPr>
            <a:xfrm>
              <a:off x="0" y="-9525"/>
              <a:ext cx="2609604" cy="1111442"/>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08" name="Google Shape;108;p2"/>
          <p:cNvGrpSpPr/>
          <p:nvPr/>
        </p:nvGrpSpPr>
        <p:grpSpPr>
          <a:xfrm>
            <a:off x="3565088" y="7613767"/>
            <a:ext cx="11157824" cy="654405"/>
            <a:chOff x="0" y="-9525"/>
            <a:chExt cx="2938686" cy="172354"/>
          </a:xfrm>
        </p:grpSpPr>
        <p:sp>
          <p:nvSpPr>
            <p:cNvPr id="109" name="Google Shape;109;p2"/>
            <p:cNvSpPr/>
            <p:nvPr/>
          </p:nvSpPr>
          <p:spPr>
            <a:xfrm>
              <a:off x="0" y="0"/>
              <a:ext cx="2938686" cy="162829"/>
            </a:xfrm>
            <a:custGeom>
              <a:rect b="b" l="l" r="r" t="t"/>
              <a:pathLst>
                <a:path extrusionOk="0" h="162829" w="2938686">
                  <a:moveTo>
                    <a:pt x="35387" y="0"/>
                  </a:moveTo>
                  <a:lnTo>
                    <a:pt x="2903300" y="0"/>
                  </a:lnTo>
                  <a:cubicBezTo>
                    <a:pt x="2922843" y="0"/>
                    <a:pt x="2938686" y="15843"/>
                    <a:pt x="2938686" y="35387"/>
                  </a:cubicBezTo>
                  <a:lnTo>
                    <a:pt x="2938686" y="127442"/>
                  </a:lnTo>
                  <a:cubicBezTo>
                    <a:pt x="2938686" y="136827"/>
                    <a:pt x="2934958" y="145828"/>
                    <a:pt x="2928322" y="152464"/>
                  </a:cubicBezTo>
                  <a:cubicBezTo>
                    <a:pt x="2921685" y="159100"/>
                    <a:pt x="2912685" y="162829"/>
                    <a:pt x="2903300" y="162829"/>
                  </a:cubicBezTo>
                  <a:lnTo>
                    <a:pt x="35387" y="162829"/>
                  </a:lnTo>
                  <a:cubicBezTo>
                    <a:pt x="15843" y="162829"/>
                    <a:pt x="0" y="146985"/>
                    <a:pt x="0" y="127442"/>
                  </a:cubicBezTo>
                  <a:lnTo>
                    <a:pt x="0" y="35387"/>
                  </a:lnTo>
                  <a:cubicBezTo>
                    <a:pt x="0" y="15843"/>
                    <a:pt x="15843" y="0"/>
                    <a:pt x="35387"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0" name="Google Shape;110;p2"/>
            <p:cNvSpPr txBox="1"/>
            <p:nvPr/>
          </p:nvSpPr>
          <p:spPr>
            <a:xfrm>
              <a:off x="0" y="-9525"/>
              <a:ext cx="2938686" cy="172354"/>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1" name="Google Shape;111;p2"/>
          <p:cNvSpPr/>
          <p:nvPr/>
        </p:nvSpPr>
        <p:spPr>
          <a:xfrm>
            <a:off x="3704857" y="3210504"/>
            <a:ext cx="890964" cy="740773"/>
          </a:xfrm>
          <a:custGeom>
            <a:rect b="b" l="l" r="r" t="t"/>
            <a:pathLst>
              <a:path extrusionOk="0" h="740773" w="890964">
                <a:moveTo>
                  <a:pt x="0" y="0"/>
                </a:moveTo>
                <a:lnTo>
                  <a:pt x="890964" y="0"/>
                </a:lnTo>
                <a:lnTo>
                  <a:pt x="890964" y="740773"/>
                </a:lnTo>
                <a:lnTo>
                  <a:pt x="0" y="74077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2" name="Google Shape;112;p2"/>
          <p:cNvSpPr/>
          <p:nvPr/>
        </p:nvSpPr>
        <p:spPr>
          <a:xfrm>
            <a:off x="13243254" y="2339793"/>
            <a:ext cx="874445" cy="1058205"/>
          </a:xfrm>
          <a:custGeom>
            <a:rect b="b" l="l" r="r" t="t"/>
            <a:pathLst>
              <a:path extrusionOk="0" h="1058205" w="874445">
                <a:moveTo>
                  <a:pt x="0" y="0"/>
                </a:moveTo>
                <a:lnTo>
                  <a:pt x="874445" y="0"/>
                </a:lnTo>
                <a:lnTo>
                  <a:pt x="874445" y="1058205"/>
                </a:lnTo>
                <a:lnTo>
                  <a:pt x="0" y="1058205"/>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3" name="Google Shape;113;p2"/>
          <p:cNvSpPr/>
          <p:nvPr/>
        </p:nvSpPr>
        <p:spPr>
          <a:xfrm>
            <a:off x="14452523" y="6539888"/>
            <a:ext cx="1035469" cy="1732685"/>
          </a:xfrm>
          <a:custGeom>
            <a:rect b="b" l="l" r="r" t="t"/>
            <a:pathLst>
              <a:path extrusionOk="0" h="1732685" w="1035469">
                <a:moveTo>
                  <a:pt x="0" y="0"/>
                </a:moveTo>
                <a:lnTo>
                  <a:pt x="1035469" y="0"/>
                </a:lnTo>
                <a:lnTo>
                  <a:pt x="1035469" y="1732685"/>
                </a:lnTo>
                <a:lnTo>
                  <a:pt x="0" y="173268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 name="Google Shape;114;p2"/>
          <p:cNvSpPr txBox="1"/>
          <p:nvPr/>
        </p:nvSpPr>
        <p:spPr>
          <a:xfrm>
            <a:off x="4557120" y="3419414"/>
            <a:ext cx="9173761" cy="2739853"/>
          </a:xfrm>
          <a:prstGeom prst="rect">
            <a:avLst/>
          </a:prstGeom>
          <a:noFill/>
          <a:ln>
            <a:noFill/>
          </a:ln>
        </p:spPr>
        <p:txBody>
          <a:bodyPr anchorCtr="0" anchor="t" bIns="0" lIns="0" spcFirstLastPara="1" rIns="0" wrap="square" tIns="0">
            <a:spAutoFit/>
          </a:bodyPr>
          <a:lstStyle/>
          <a:p>
            <a:pPr indent="0" lvl="0" marL="0" marR="0" rtl="0" algn="ctr">
              <a:lnSpc>
                <a:spcPct val="110197"/>
              </a:lnSpc>
              <a:spcBef>
                <a:spcPts val="0"/>
              </a:spcBef>
              <a:spcAft>
                <a:spcPts val="0"/>
              </a:spcAft>
              <a:buNone/>
            </a:pPr>
            <a:r>
              <a:rPr lang="en-US" sz="9600">
                <a:solidFill>
                  <a:srgbClr val="000000"/>
                </a:solidFill>
                <a:latin typeface="DM Serif Display"/>
                <a:ea typeface="DM Serif Display"/>
                <a:cs typeface="DM Serif Display"/>
                <a:sym typeface="DM Serif Display"/>
              </a:rPr>
              <a:t>Staying Safe on YouTube</a:t>
            </a:r>
            <a:endParaRPr/>
          </a:p>
        </p:txBody>
      </p:sp>
      <p:sp>
        <p:nvSpPr>
          <p:cNvPr id="115" name="Google Shape;115;p2"/>
          <p:cNvSpPr txBox="1"/>
          <p:nvPr/>
        </p:nvSpPr>
        <p:spPr>
          <a:xfrm>
            <a:off x="4219041" y="7649459"/>
            <a:ext cx="9849900" cy="415500"/>
          </a:xfrm>
          <a:prstGeom prst="rect">
            <a:avLst/>
          </a:prstGeom>
          <a:noFill/>
          <a:ln>
            <a:noFill/>
          </a:ln>
        </p:spPr>
        <p:txBody>
          <a:bodyPr anchorCtr="0" anchor="t" bIns="0" lIns="0" spcFirstLastPara="1" rIns="0" wrap="square" tIns="0">
            <a:spAutoFit/>
          </a:bodyPr>
          <a:lstStyle/>
          <a:p>
            <a:pPr indent="0" lvl="0" marL="0" marR="0" rtl="0" algn="ctr">
              <a:lnSpc>
                <a:spcPct val="139689"/>
              </a:lnSpc>
              <a:spcBef>
                <a:spcPts val="0"/>
              </a:spcBef>
              <a:spcAft>
                <a:spcPts val="0"/>
              </a:spcAft>
              <a:buNone/>
            </a:pPr>
            <a:r>
              <a:rPr lang="en-US" sz="2700">
                <a:solidFill>
                  <a:srgbClr val="000000"/>
                </a:solidFill>
                <a:latin typeface="Arial"/>
                <a:ea typeface="Arial"/>
                <a:cs typeface="Arial"/>
                <a:sym typeface="Arial"/>
              </a:rPr>
              <a:t>Learn how to enjoy YouTube safely and protect yourself online!</a:t>
            </a:r>
            <a:endParaRPr sz="2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4F1"/>
        </a:solidFill>
      </p:bgPr>
    </p:bg>
    <p:spTree>
      <p:nvGrpSpPr>
        <p:cNvPr id="120" name="Shape 120"/>
        <p:cNvGrpSpPr/>
        <p:nvPr/>
      </p:nvGrpSpPr>
      <p:grpSpPr>
        <a:xfrm>
          <a:off x="0" y="0"/>
          <a:ext cx="0" cy="0"/>
          <a:chOff x="0" y="0"/>
          <a:chExt cx="0" cy="0"/>
        </a:xfrm>
      </p:grpSpPr>
      <p:grpSp>
        <p:nvGrpSpPr>
          <p:cNvPr id="121" name="Google Shape;121;p3"/>
          <p:cNvGrpSpPr/>
          <p:nvPr/>
        </p:nvGrpSpPr>
        <p:grpSpPr>
          <a:xfrm>
            <a:off x="-635522" y="-1246351"/>
            <a:ext cx="19559045" cy="13429452"/>
            <a:chOff x="0" y="0"/>
            <a:chExt cx="26078726" cy="17905936"/>
          </a:xfrm>
        </p:grpSpPr>
        <p:sp>
          <p:nvSpPr>
            <p:cNvPr id="122" name="Google Shape;122;p3"/>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 name="Google Shape;123;p3"/>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 name="Google Shape;124;p3"/>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5" name="Google Shape;125;p3"/>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6" name="Google Shape;126;p3"/>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7" name="Google Shape;127;p3"/>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28" name="Google Shape;128;p3"/>
          <p:cNvGrpSpPr/>
          <p:nvPr/>
        </p:nvGrpSpPr>
        <p:grpSpPr>
          <a:xfrm>
            <a:off x="10969644" y="2225501"/>
            <a:ext cx="5778098" cy="1113052"/>
            <a:chOff x="0" y="-9525"/>
            <a:chExt cx="1521804" cy="293149"/>
          </a:xfrm>
        </p:grpSpPr>
        <p:sp>
          <p:nvSpPr>
            <p:cNvPr id="129" name="Google Shape;129;p3"/>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 name="Google Shape;130;p3"/>
            <p:cNvSpPr txBox="1"/>
            <p:nvPr/>
          </p:nvSpPr>
          <p:spPr>
            <a:xfrm>
              <a:off x="0" y="-9525"/>
              <a:ext cx="1521804"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1" name="Google Shape;131;p3"/>
          <p:cNvGrpSpPr/>
          <p:nvPr/>
        </p:nvGrpSpPr>
        <p:grpSpPr>
          <a:xfrm>
            <a:off x="1582195" y="1361508"/>
            <a:ext cx="6399997" cy="7527820"/>
            <a:chOff x="0" y="-9525"/>
            <a:chExt cx="1685596" cy="1982636"/>
          </a:xfrm>
        </p:grpSpPr>
        <p:sp>
          <p:nvSpPr>
            <p:cNvPr id="132" name="Google Shape;132;p3"/>
            <p:cNvSpPr/>
            <p:nvPr/>
          </p:nvSpPr>
          <p:spPr>
            <a:xfrm>
              <a:off x="0" y="0"/>
              <a:ext cx="1685596" cy="1973111"/>
            </a:xfrm>
            <a:custGeom>
              <a:rect b="b" l="l" r="r" t="t"/>
              <a:pathLst>
                <a:path extrusionOk="0" h="1973111" w="1685596">
                  <a:moveTo>
                    <a:pt x="61693" y="0"/>
                  </a:moveTo>
                  <a:lnTo>
                    <a:pt x="1623903" y="0"/>
                  </a:lnTo>
                  <a:cubicBezTo>
                    <a:pt x="1640265" y="0"/>
                    <a:pt x="1655957" y="6500"/>
                    <a:pt x="1667526" y="18070"/>
                  </a:cubicBezTo>
                  <a:cubicBezTo>
                    <a:pt x="1679096" y="29639"/>
                    <a:pt x="1685596" y="45331"/>
                    <a:pt x="1685596" y="61693"/>
                  </a:cubicBezTo>
                  <a:lnTo>
                    <a:pt x="1685596" y="1911417"/>
                  </a:lnTo>
                  <a:cubicBezTo>
                    <a:pt x="1685596" y="1945490"/>
                    <a:pt x="1657975" y="1973111"/>
                    <a:pt x="1623903" y="1973111"/>
                  </a:cubicBezTo>
                  <a:lnTo>
                    <a:pt x="61693" y="1973111"/>
                  </a:lnTo>
                  <a:cubicBezTo>
                    <a:pt x="27621" y="1973111"/>
                    <a:pt x="0" y="1945490"/>
                    <a:pt x="0" y="1911417"/>
                  </a:cubicBezTo>
                  <a:lnTo>
                    <a:pt x="0" y="61693"/>
                  </a:lnTo>
                  <a:cubicBezTo>
                    <a:pt x="0" y="27621"/>
                    <a:pt x="27621" y="0"/>
                    <a:pt x="6169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3" name="Google Shape;133;p3"/>
            <p:cNvSpPr txBox="1"/>
            <p:nvPr/>
          </p:nvSpPr>
          <p:spPr>
            <a:xfrm>
              <a:off x="0" y="-9525"/>
              <a:ext cx="1685596" cy="1982636"/>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4" name="Google Shape;134;p3"/>
          <p:cNvGrpSpPr/>
          <p:nvPr/>
        </p:nvGrpSpPr>
        <p:grpSpPr>
          <a:xfrm>
            <a:off x="9753866" y="2225501"/>
            <a:ext cx="1069433" cy="1113052"/>
            <a:chOff x="0" y="-9525"/>
            <a:chExt cx="281661" cy="293149"/>
          </a:xfrm>
        </p:grpSpPr>
        <p:sp>
          <p:nvSpPr>
            <p:cNvPr id="135" name="Google Shape;135;p3"/>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 name="Google Shape;136;p3"/>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7" name="Google Shape;137;p3"/>
          <p:cNvGrpSpPr/>
          <p:nvPr/>
        </p:nvGrpSpPr>
        <p:grpSpPr>
          <a:xfrm>
            <a:off x="10969644" y="6912283"/>
            <a:ext cx="5778098" cy="1113052"/>
            <a:chOff x="0" y="-9525"/>
            <a:chExt cx="1521804" cy="293149"/>
          </a:xfrm>
        </p:grpSpPr>
        <p:sp>
          <p:nvSpPr>
            <p:cNvPr id="138" name="Google Shape;138;p3"/>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 name="Google Shape;139;p3"/>
            <p:cNvSpPr txBox="1"/>
            <p:nvPr/>
          </p:nvSpPr>
          <p:spPr>
            <a:xfrm>
              <a:off x="0" y="-9525"/>
              <a:ext cx="1521804"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40" name="Google Shape;140;p3"/>
          <p:cNvGrpSpPr/>
          <p:nvPr/>
        </p:nvGrpSpPr>
        <p:grpSpPr>
          <a:xfrm>
            <a:off x="9753866" y="6912283"/>
            <a:ext cx="1069433" cy="1113052"/>
            <a:chOff x="0" y="-9525"/>
            <a:chExt cx="281661" cy="293149"/>
          </a:xfrm>
        </p:grpSpPr>
        <p:sp>
          <p:nvSpPr>
            <p:cNvPr id="141" name="Google Shape;141;p3"/>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 name="Google Shape;142;p3"/>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43" name="Google Shape;143;p3"/>
          <p:cNvGrpSpPr/>
          <p:nvPr/>
        </p:nvGrpSpPr>
        <p:grpSpPr>
          <a:xfrm>
            <a:off x="10969644" y="3781689"/>
            <a:ext cx="5778098" cy="1113052"/>
            <a:chOff x="0" y="-9525"/>
            <a:chExt cx="1521804" cy="293149"/>
          </a:xfrm>
        </p:grpSpPr>
        <p:sp>
          <p:nvSpPr>
            <p:cNvPr id="144" name="Google Shape;144;p3"/>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 name="Google Shape;145;p3"/>
            <p:cNvSpPr txBox="1"/>
            <p:nvPr/>
          </p:nvSpPr>
          <p:spPr>
            <a:xfrm>
              <a:off x="0" y="-9525"/>
              <a:ext cx="1521804"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46" name="Google Shape;146;p3"/>
          <p:cNvGrpSpPr/>
          <p:nvPr/>
        </p:nvGrpSpPr>
        <p:grpSpPr>
          <a:xfrm>
            <a:off x="9753866" y="3781689"/>
            <a:ext cx="1069433" cy="1113052"/>
            <a:chOff x="0" y="-9525"/>
            <a:chExt cx="281661" cy="293149"/>
          </a:xfrm>
        </p:grpSpPr>
        <p:sp>
          <p:nvSpPr>
            <p:cNvPr id="147" name="Google Shape;147;p3"/>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3"/>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49" name="Google Shape;149;p3"/>
          <p:cNvGrpSpPr/>
          <p:nvPr/>
        </p:nvGrpSpPr>
        <p:grpSpPr>
          <a:xfrm>
            <a:off x="10969644" y="5334825"/>
            <a:ext cx="5778098" cy="1113052"/>
            <a:chOff x="0" y="-9525"/>
            <a:chExt cx="1521804" cy="293149"/>
          </a:xfrm>
        </p:grpSpPr>
        <p:sp>
          <p:nvSpPr>
            <p:cNvPr id="150" name="Google Shape;150;p3"/>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1" name="Google Shape;151;p3"/>
            <p:cNvSpPr txBox="1"/>
            <p:nvPr/>
          </p:nvSpPr>
          <p:spPr>
            <a:xfrm>
              <a:off x="0" y="-9525"/>
              <a:ext cx="1521804"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52" name="Google Shape;152;p3"/>
          <p:cNvGrpSpPr/>
          <p:nvPr/>
        </p:nvGrpSpPr>
        <p:grpSpPr>
          <a:xfrm>
            <a:off x="9753866" y="5432210"/>
            <a:ext cx="1069433" cy="1113052"/>
            <a:chOff x="0" y="-9525"/>
            <a:chExt cx="281661" cy="293149"/>
          </a:xfrm>
        </p:grpSpPr>
        <p:sp>
          <p:nvSpPr>
            <p:cNvPr id="153" name="Google Shape;153;p3"/>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4" name="Google Shape;154;p3"/>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5" name="Google Shape;155;p3"/>
          <p:cNvSpPr txBox="1"/>
          <p:nvPr/>
        </p:nvSpPr>
        <p:spPr>
          <a:xfrm>
            <a:off x="10969644" y="2480992"/>
            <a:ext cx="5778098" cy="571619"/>
          </a:xfrm>
          <a:prstGeom prst="rect">
            <a:avLst/>
          </a:prstGeom>
          <a:noFill/>
          <a:ln>
            <a:noFill/>
          </a:ln>
        </p:spPr>
        <p:txBody>
          <a:bodyPr anchorCtr="0" anchor="t" bIns="0" lIns="0" spcFirstLastPara="1" rIns="0" wrap="square" tIns="0">
            <a:spAutoFit/>
          </a:bodyPr>
          <a:lstStyle/>
          <a:p>
            <a:pPr indent="0" lvl="0" marL="0" marR="0" rtl="0" algn="ctr">
              <a:lnSpc>
                <a:spcPct val="138764"/>
              </a:lnSpc>
              <a:spcBef>
                <a:spcPts val="0"/>
              </a:spcBef>
              <a:spcAft>
                <a:spcPts val="0"/>
              </a:spcAft>
              <a:buNone/>
            </a:pPr>
            <a:r>
              <a:rPr lang="en-US" sz="3400">
                <a:solidFill>
                  <a:srgbClr val="000000"/>
                </a:solidFill>
                <a:latin typeface="Arial"/>
                <a:ea typeface="Arial"/>
                <a:cs typeface="Arial"/>
                <a:sym typeface="Arial"/>
              </a:rPr>
              <a:t>Gaming</a:t>
            </a:r>
            <a:endParaRPr/>
          </a:p>
        </p:txBody>
      </p:sp>
      <p:sp>
        <p:nvSpPr>
          <p:cNvPr id="156" name="Google Shape;156;p3"/>
          <p:cNvSpPr txBox="1"/>
          <p:nvPr/>
        </p:nvSpPr>
        <p:spPr>
          <a:xfrm>
            <a:off x="10969644" y="7167774"/>
            <a:ext cx="5778098" cy="571619"/>
          </a:xfrm>
          <a:prstGeom prst="rect">
            <a:avLst/>
          </a:prstGeom>
          <a:noFill/>
          <a:ln>
            <a:noFill/>
          </a:ln>
        </p:spPr>
        <p:txBody>
          <a:bodyPr anchorCtr="0" anchor="t" bIns="0" lIns="0" spcFirstLastPara="1" rIns="0" wrap="square" tIns="0">
            <a:spAutoFit/>
          </a:bodyPr>
          <a:lstStyle/>
          <a:p>
            <a:pPr indent="0" lvl="0" marL="0" marR="0" rtl="0" algn="ctr">
              <a:lnSpc>
                <a:spcPct val="138764"/>
              </a:lnSpc>
              <a:spcBef>
                <a:spcPts val="0"/>
              </a:spcBef>
              <a:spcAft>
                <a:spcPts val="0"/>
              </a:spcAft>
              <a:buNone/>
            </a:pPr>
            <a:r>
              <a:rPr lang="en-US" sz="3400">
                <a:solidFill>
                  <a:srgbClr val="000000"/>
                </a:solidFill>
                <a:latin typeface="Arial"/>
                <a:ea typeface="Arial"/>
                <a:cs typeface="Arial"/>
                <a:sym typeface="Arial"/>
              </a:rPr>
              <a:t>Tutorials</a:t>
            </a:r>
            <a:endParaRPr/>
          </a:p>
        </p:txBody>
      </p:sp>
      <p:sp>
        <p:nvSpPr>
          <p:cNvPr id="157" name="Google Shape;157;p3"/>
          <p:cNvSpPr txBox="1"/>
          <p:nvPr/>
        </p:nvSpPr>
        <p:spPr>
          <a:xfrm>
            <a:off x="10969644" y="4037180"/>
            <a:ext cx="5778098" cy="571619"/>
          </a:xfrm>
          <a:prstGeom prst="rect">
            <a:avLst/>
          </a:prstGeom>
          <a:noFill/>
          <a:ln>
            <a:noFill/>
          </a:ln>
        </p:spPr>
        <p:txBody>
          <a:bodyPr anchorCtr="0" anchor="t" bIns="0" lIns="0" spcFirstLastPara="1" rIns="0" wrap="square" tIns="0">
            <a:spAutoFit/>
          </a:bodyPr>
          <a:lstStyle/>
          <a:p>
            <a:pPr indent="0" lvl="0" marL="0" marR="0" rtl="0" algn="ctr">
              <a:lnSpc>
                <a:spcPct val="138764"/>
              </a:lnSpc>
              <a:spcBef>
                <a:spcPts val="0"/>
              </a:spcBef>
              <a:spcAft>
                <a:spcPts val="0"/>
              </a:spcAft>
              <a:buNone/>
            </a:pPr>
            <a:r>
              <a:rPr lang="en-US" sz="3400">
                <a:solidFill>
                  <a:srgbClr val="000000"/>
                </a:solidFill>
                <a:latin typeface="Arial"/>
                <a:ea typeface="Arial"/>
                <a:cs typeface="Arial"/>
                <a:sym typeface="Arial"/>
              </a:rPr>
              <a:t>Music</a:t>
            </a:r>
            <a:endParaRPr/>
          </a:p>
        </p:txBody>
      </p:sp>
      <p:sp>
        <p:nvSpPr>
          <p:cNvPr id="158" name="Google Shape;158;p3"/>
          <p:cNvSpPr txBox="1"/>
          <p:nvPr/>
        </p:nvSpPr>
        <p:spPr>
          <a:xfrm>
            <a:off x="10969644" y="5590317"/>
            <a:ext cx="5778098" cy="571619"/>
          </a:xfrm>
          <a:prstGeom prst="rect">
            <a:avLst/>
          </a:prstGeom>
          <a:noFill/>
          <a:ln>
            <a:noFill/>
          </a:ln>
        </p:spPr>
        <p:txBody>
          <a:bodyPr anchorCtr="0" anchor="t" bIns="0" lIns="0" spcFirstLastPara="1" rIns="0" wrap="square" tIns="0">
            <a:spAutoFit/>
          </a:bodyPr>
          <a:lstStyle/>
          <a:p>
            <a:pPr indent="0" lvl="0" marL="0" marR="0" rtl="0" algn="ctr">
              <a:lnSpc>
                <a:spcPct val="138764"/>
              </a:lnSpc>
              <a:spcBef>
                <a:spcPts val="0"/>
              </a:spcBef>
              <a:spcAft>
                <a:spcPts val="0"/>
              </a:spcAft>
              <a:buNone/>
            </a:pPr>
            <a:r>
              <a:rPr lang="en-US" sz="3400">
                <a:solidFill>
                  <a:srgbClr val="000000"/>
                </a:solidFill>
                <a:latin typeface="Arial"/>
                <a:ea typeface="Arial"/>
                <a:cs typeface="Arial"/>
                <a:sym typeface="Arial"/>
              </a:rPr>
              <a:t>Shorts</a:t>
            </a:r>
            <a:endParaRPr/>
          </a:p>
        </p:txBody>
      </p:sp>
      <p:sp>
        <p:nvSpPr>
          <p:cNvPr id="159" name="Google Shape;159;p3"/>
          <p:cNvSpPr txBox="1"/>
          <p:nvPr/>
        </p:nvSpPr>
        <p:spPr>
          <a:xfrm>
            <a:off x="9753866" y="2480992"/>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A</a:t>
            </a:r>
            <a:endParaRPr/>
          </a:p>
        </p:txBody>
      </p:sp>
      <p:sp>
        <p:nvSpPr>
          <p:cNvPr id="160" name="Google Shape;160;p3"/>
          <p:cNvSpPr txBox="1"/>
          <p:nvPr/>
        </p:nvSpPr>
        <p:spPr>
          <a:xfrm>
            <a:off x="9753866" y="4037180"/>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B</a:t>
            </a:r>
            <a:endParaRPr/>
          </a:p>
        </p:txBody>
      </p:sp>
      <p:sp>
        <p:nvSpPr>
          <p:cNvPr id="161" name="Google Shape;161;p3"/>
          <p:cNvSpPr txBox="1"/>
          <p:nvPr/>
        </p:nvSpPr>
        <p:spPr>
          <a:xfrm>
            <a:off x="9753866" y="5687702"/>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C</a:t>
            </a:r>
            <a:endParaRPr/>
          </a:p>
        </p:txBody>
      </p:sp>
      <p:sp>
        <p:nvSpPr>
          <p:cNvPr id="162" name="Google Shape;162;p3"/>
          <p:cNvSpPr txBox="1"/>
          <p:nvPr/>
        </p:nvSpPr>
        <p:spPr>
          <a:xfrm>
            <a:off x="9753866" y="7167774"/>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D</a:t>
            </a:r>
            <a:endParaRPr/>
          </a:p>
        </p:txBody>
      </p:sp>
      <p:sp>
        <p:nvSpPr>
          <p:cNvPr id="163" name="Google Shape;163;p3"/>
          <p:cNvSpPr txBox="1"/>
          <p:nvPr/>
        </p:nvSpPr>
        <p:spPr>
          <a:xfrm>
            <a:off x="1893144" y="2735432"/>
            <a:ext cx="5778000" cy="5508000"/>
          </a:xfrm>
          <a:prstGeom prst="rect">
            <a:avLst/>
          </a:prstGeom>
          <a:noFill/>
          <a:ln>
            <a:noFill/>
          </a:ln>
        </p:spPr>
        <p:txBody>
          <a:bodyPr anchorCtr="0" anchor="t" bIns="0" lIns="0" spcFirstLastPara="1" rIns="0" wrap="square" tIns="0">
            <a:spAutoFit/>
          </a:bodyPr>
          <a:lstStyle/>
          <a:p>
            <a:pPr indent="0" lvl="0" marL="0" marR="0" rtl="0" algn="ctr">
              <a:lnSpc>
                <a:spcPct val="119290"/>
              </a:lnSpc>
              <a:spcBef>
                <a:spcPts val="0"/>
              </a:spcBef>
              <a:spcAft>
                <a:spcPts val="0"/>
              </a:spcAft>
              <a:buNone/>
            </a:pPr>
            <a:r>
              <a:rPr lang="en-US" sz="6200">
                <a:solidFill>
                  <a:srgbClr val="000000"/>
                </a:solidFill>
                <a:latin typeface="DM Serif Display"/>
                <a:ea typeface="DM Serif Display"/>
                <a:cs typeface="DM Serif Display"/>
                <a:sym typeface="DM Serif Display"/>
              </a:rPr>
              <a:t>Raise your hand if you use YouTube! </a:t>
            </a:r>
            <a:endParaRPr/>
          </a:p>
          <a:p>
            <a:pPr indent="0" lvl="0" marL="0" marR="0" rtl="0" algn="ctr">
              <a:lnSpc>
                <a:spcPct val="119290"/>
              </a:lnSpc>
              <a:spcBef>
                <a:spcPts val="0"/>
              </a:spcBef>
              <a:spcAft>
                <a:spcPts val="0"/>
              </a:spcAft>
              <a:buNone/>
            </a:pPr>
            <a:r>
              <a:rPr lang="en-US" sz="6200">
                <a:solidFill>
                  <a:srgbClr val="000000"/>
                </a:solidFill>
                <a:latin typeface="DM Serif Display"/>
                <a:ea typeface="DM Serif Display"/>
                <a:cs typeface="DM Serif Display"/>
                <a:sym typeface="DM Serif Display"/>
              </a:rPr>
              <a:t>What do you watch most?</a:t>
            </a:r>
            <a:endParaRPr/>
          </a:p>
        </p:txBody>
      </p:sp>
      <p:grpSp>
        <p:nvGrpSpPr>
          <p:cNvPr id="164" name="Google Shape;164;p3"/>
          <p:cNvGrpSpPr/>
          <p:nvPr/>
        </p:nvGrpSpPr>
        <p:grpSpPr>
          <a:xfrm>
            <a:off x="2964039" y="1104657"/>
            <a:ext cx="3636308" cy="549866"/>
            <a:chOff x="0" y="-9525"/>
            <a:chExt cx="957711" cy="144821"/>
          </a:xfrm>
        </p:grpSpPr>
        <p:sp>
          <p:nvSpPr>
            <p:cNvPr id="165" name="Google Shape;165;p3"/>
            <p:cNvSpPr/>
            <p:nvPr/>
          </p:nvSpPr>
          <p:spPr>
            <a:xfrm>
              <a:off x="0" y="0"/>
              <a:ext cx="957711" cy="135296"/>
            </a:xfrm>
            <a:custGeom>
              <a:rect b="b" l="l" r="r" t="t"/>
              <a:pathLst>
                <a:path extrusionOk="0" h="135296" w="957711">
                  <a:moveTo>
                    <a:pt x="67648" y="0"/>
                  </a:moveTo>
                  <a:lnTo>
                    <a:pt x="890063" y="0"/>
                  </a:lnTo>
                  <a:cubicBezTo>
                    <a:pt x="927424" y="0"/>
                    <a:pt x="957711" y="30287"/>
                    <a:pt x="957711" y="67648"/>
                  </a:cubicBezTo>
                  <a:lnTo>
                    <a:pt x="957711" y="67648"/>
                  </a:lnTo>
                  <a:cubicBezTo>
                    <a:pt x="957711" y="85589"/>
                    <a:pt x="950584" y="102796"/>
                    <a:pt x="937897" y="115482"/>
                  </a:cubicBezTo>
                  <a:cubicBezTo>
                    <a:pt x="925211" y="128169"/>
                    <a:pt x="908004" y="135296"/>
                    <a:pt x="890063" y="135296"/>
                  </a:cubicBezTo>
                  <a:lnTo>
                    <a:pt x="67648" y="135296"/>
                  </a:lnTo>
                  <a:cubicBezTo>
                    <a:pt x="30287" y="135296"/>
                    <a:pt x="0" y="105009"/>
                    <a:pt x="0" y="67648"/>
                  </a:cubicBezTo>
                  <a:lnTo>
                    <a:pt x="0" y="67648"/>
                  </a:lnTo>
                  <a:cubicBezTo>
                    <a:pt x="0" y="30287"/>
                    <a:pt x="30287" y="0"/>
                    <a:pt x="67648" y="0"/>
                  </a:cubicBezTo>
                  <a:close/>
                </a:path>
              </a:pathLst>
            </a:custGeom>
            <a:solidFill>
              <a:srgbClr val="897AC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6" name="Google Shape;166;p3"/>
            <p:cNvSpPr txBox="1"/>
            <p:nvPr/>
          </p:nvSpPr>
          <p:spPr>
            <a:xfrm>
              <a:off x="0" y="-9525"/>
              <a:ext cx="957711" cy="14482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67" name="Google Shape;167;p3"/>
          <p:cNvSpPr txBox="1"/>
          <p:nvPr/>
        </p:nvSpPr>
        <p:spPr>
          <a:xfrm>
            <a:off x="2964039" y="1203914"/>
            <a:ext cx="3636308" cy="387513"/>
          </a:xfrm>
          <a:prstGeom prst="rect">
            <a:avLst/>
          </a:prstGeom>
          <a:noFill/>
          <a:ln>
            <a:noFill/>
          </a:ln>
        </p:spPr>
        <p:txBody>
          <a:bodyPr anchorCtr="0" anchor="t" bIns="0" lIns="0" spcFirstLastPara="1" rIns="0" wrap="square" tIns="0">
            <a:spAutoFit/>
          </a:bodyPr>
          <a:lstStyle/>
          <a:p>
            <a:pPr indent="0" lvl="0" marL="0" marR="0" rtl="0" algn="ctr">
              <a:lnSpc>
                <a:spcPct val="117979"/>
              </a:lnSpc>
              <a:spcBef>
                <a:spcPts val="0"/>
              </a:spcBef>
              <a:spcAft>
                <a:spcPts val="0"/>
              </a:spcAft>
              <a:buNone/>
            </a:pPr>
            <a:r>
              <a:rPr lang="en-US" sz="2564">
                <a:solidFill>
                  <a:srgbClr val="FFFFFF"/>
                </a:solidFill>
                <a:latin typeface="DM Serif Display"/>
                <a:ea typeface="DM Serif Display"/>
                <a:cs typeface="DM Serif Display"/>
                <a:sym typeface="DM Serif Display"/>
              </a:rPr>
              <a:t>Warm-up activity</a:t>
            </a:r>
            <a:endParaRPr/>
          </a:p>
        </p:txBody>
      </p:sp>
      <p:grpSp>
        <p:nvGrpSpPr>
          <p:cNvPr id="168" name="Google Shape;168;p3"/>
          <p:cNvGrpSpPr/>
          <p:nvPr/>
        </p:nvGrpSpPr>
        <p:grpSpPr>
          <a:xfrm>
            <a:off x="-435600" y="9615162"/>
            <a:ext cx="19159201" cy="814963"/>
            <a:chOff x="0" y="-9525"/>
            <a:chExt cx="5046045" cy="214641"/>
          </a:xfrm>
        </p:grpSpPr>
        <p:sp>
          <p:nvSpPr>
            <p:cNvPr id="169" name="Google Shape;169;p3"/>
            <p:cNvSpPr/>
            <p:nvPr/>
          </p:nvSpPr>
          <p:spPr>
            <a:xfrm>
              <a:off x="0" y="0"/>
              <a:ext cx="5046045" cy="205116"/>
            </a:xfrm>
            <a:custGeom>
              <a:rect b="b" l="l" r="r" t="t"/>
              <a:pathLst>
                <a:path extrusionOk="0" h="205116" w="5046045">
                  <a:moveTo>
                    <a:pt x="20608" y="0"/>
                  </a:moveTo>
                  <a:lnTo>
                    <a:pt x="5025436" y="0"/>
                  </a:lnTo>
                  <a:cubicBezTo>
                    <a:pt x="5036818" y="0"/>
                    <a:pt x="5046045" y="9227"/>
                    <a:pt x="5046045" y="20608"/>
                  </a:cubicBezTo>
                  <a:lnTo>
                    <a:pt x="5046045" y="184507"/>
                  </a:lnTo>
                  <a:cubicBezTo>
                    <a:pt x="5046045" y="195889"/>
                    <a:pt x="5036818" y="205116"/>
                    <a:pt x="5025436" y="205116"/>
                  </a:cubicBezTo>
                  <a:lnTo>
                    <a:pt x="20608" y="205116"/>
                  </a:lnTo>
                  <a:cubicBezTo>
                    <a:pt x="9227" y="205116"/>
                    <a:pt x="0" y="195889"/>
                    <a:pt x="0" y="184507"/>
                  </a:cubicBezTo>
                  <a:lnTo>
                    <a:pt x="0" y="20608"/>
                  </a:lnTo>
                  <a:cubicBezTo>
                    <a:pt x="0" y="9227"/>
                    <a:pt x="9227" y="0"/>
                    <a:pt x="20608" y="0"/>
                  </a:cubicBezTo>
                  <a:close/>
                </a:path>
              </a:pathLst>
            </a:custGeom>
            <a:solidFill>
              <a:srgbClr val="897AC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0" name="Google Shape;170;p3"/>
            <p:cNvSpPr txBox="1"/>
            <p:nvPr/>
          </p:nvSpPr>
          <p:spPr>
            <a:xfrm>
              <a:off x="0" y="-9525"/>
              <a:ext cx="5046045" cy="21464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D4D4"/>
        </a:solidFill>
      </p:bgPr>
    </p:bg>
    <p:spTree>
      <p:nvGrpSpPr>
        <p:cNvPr id="175" name="Shape 175"/>
        <p:cNvGrpSpPr/>
        <p:nvPr/>
      </p:nvGrpSpPr>
      <p:grpSpPr>
        <a:xfrm>
          <a:off x="0" y="0"/>
          <a:ext cx="0" cy="0"/>
          <a:chOff x="0" y="0"/>
          <a:chExt cx="0" cy="0"/>
        </a:xfrm>
      </p:grpSpPr>
      <p:grpSp>
        <p:nvGrpSpPr>
          <p:cNvPr id="176" name="Google Shape;176;p4"/>
          <p:cNvGrpSpPr/>
          <p:nvPr/>
        </p:nvGrpSpPr>
        <p:grpSpPr>
          <a:xfrm>
            <a:off x="-635522" y="-1246351"/>
            <a:ext cx="19559045" cy="13429452"/>
            <a:chOff x="0" y="0"/>
            <a:chExt cx="26078726" cy="17905936"/>
          </a:xfrm>
        </p:grpSpPr>
        <p:sp>
          <p:nvSpPr>
            <p:cNvPr id="177" name="Google Shape;177;p4"/>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4"/>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9" name="Google Shape;179;p4"/>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0" name="Google Shape;180;p4"/>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1" name="Google Shape;181;p4"/>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2" name="Google Shape;182;p4"/>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83" name="Google Shape;183;p4"/>
          <p:cNvGrpSpPr/>
          <p:nvPr/>
        </p:nvGrpSpPr>
        <p:grpSpPr>
          <a:xfrm>
            <a:off x="1726677" y="1353481"/>
            <a:ext cx="4449924" cy="7547377"/>
            <a:chOff x="0" y="-9525"/>
            <a:chExt cx="1297795" cy="2201150"/>
          </a:xfrm>
        </p:grpSpPr>
        <p:sp>
          <p:nvSpPr>
            <p:cNvPr id="184" name="Google Shape;184;p4"/>
            <p:cNvSpPr/>
            <p:nvPr/>
          </p:nvSpPr>
          <p:spPr>
            <a:xfrm>
              <a:off x="0" y="0"/>
              <a:ext cx="1297795" cy="2191625"/>
            </a:xfrm>
            <a:custGeom>
              <a:rect b="b" l="l" r="r" t="t"/>
              <a:pathLst>
                <a:path extrusionOk="0" h="2191625" w="1297795">
                  <a:moveTo>
                    <a:pt x="88729" y="0"/>
                  </a:moveTo>
                  <a:lnTo>
                    <a:pt x="1209066" y="0"/>
                  </a:lnTo>
                  <a:cubicBezTo>
                    <a:pt x="1258070" y="0"/>
                    <a:pt x="1297795" y="39725"/>
                    <a:pt x="1297795" y="88729"/>
                  </a:cubicBezTo>
                  <a:lnTo>
                    <a:pt x="1297795" y="2102896"/>
                  </a:lnTo>
                  <a:cubicBezTo>
                    <a:pt x="1297795" y="2151900"/>
                    <a:pt x="1258070" y="2191625"/>
                    <a:pt x="1209066" y="2191625"/>
                  </a:cubicBezTo>
                  <a:lnTo>
                    <a:pt x="88729" y="2191625"/>
                  </a:lnTo>
                  <a:cubicBezTo>
                    <a:pt x="39725" y="2191625"/>
                    <a:pt x="0" y="2151900"/>
                    <a:pt x="0" y="2102896"/>
                  </a:cubicBezTo>
                  <a:lnTo>
                    <a:pt x="0" y="88729"/>
                  </a:lnTo>
                  <a:cubicBezTo>
                    <a:pt x="0" y="39725"/>
                    <a:pt x="39725" y="0"/>
                    <a:pt x="88729"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p4"/>
            <p:cNvSpPr txBox="1"/>
            <p:nvPr/>
          </p:nvSpPr>
          <p:spPr>
            <a:xfrm>
              <a:off x="0" y="-9525"/>
              <a:ext cx="1297795" cy="220115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86" name="Google Shape;186;p4"/>
          <p:cNvGrpSpPr/>
          <p:nvPr/>
        </p:nvGrpSpPr>
        <p:grpSpPr>
          <a:xfrm>
            <a:off x="10631813" y="1841145"/>
            <a:ext cx="5730939" cy="664513"/>
            <a:chOff x="0" y="-9525"/>
            <a:chExt cx="1671396" cy="193801"/>
          </a:xfrm>
        </p:grpSpPr>
        <p:sp>
          <p:nvSpPr>
            <p:cNvPr id="187" name="Google Shape;187;p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8" name="Google Shape;188;p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89" name="Google Shape;189;p4"/>
          <p:cNvSpPr txBox="1"/>
          <p:nvPr/>
        </p:nvSpPr>
        <p:spPr>
          <a:xfrm>
            <a:off x="2132677" y="1630908"/>
            <a:ext cx="3491875" cy="2077492"/>
          </a:xfrm>
          <a:prstGeom prst="rect">
            <a:avLst/>
          </a:prstGeom>
          <a:noFill/>
          <a:ln>
            <a:noFill/>
          </a:ln>
        </p:spPr>
        <p:txBody>
          <a:bodyPr anchorCtr="0" anchor="t" bIns="0" lIns="0" spcFirstLastPara="1" rIns="0" wrap="square" tIns="0">
            <a:spAutoFit/>
          </a:bodyPr>
          <a:lstStyle/>
          <a:p>
            <a:pPr indent="0" lvl="0" marL="0" marR="0" rtl="0" algn="ctr">
              <a:lnSpc>
                <a:spcPct val="112166"/>
              </a:lnSpc>
              <a:spcBef>
                <a:spcPts val="0"/>
              </a:spcBef>
              <a:spcAft>
                <a:spcPts val="0"/>
              </a:spcAft>
              <a:buNone/>
            </a:pPr>
            <a:r>
              <a:rPr lang="en-US" sz="4800">
                <a:solidFill>
                  <a:srgbClr val="000000"/>
                </a:solidFill>
                <a:latin typeface="DM Serif Display"/>
                <a:ea typeface="DM Serif Display"/>
                <a:cs typeface="DM Serif Display"/>
                <a:sym typeface="DM Serif Display"/>
              </a:rPr>
              <a:t>YouTube</a:t>
            </a:r>
            <a:endParaRPr/>
          </a:p>
          <a:p>
            <a:pPr indent="0" lvl="0" marL="0" marR="0" rtl="0" algn="ctr">
              <a:lnSpc>
                <a:spcPct val="112166"/>
              </a:lnSpc>
              <a:spcBef>
                <a:spcPts val="0"/>
              </a:spcBef>
              <a:spcAft>
                <a:spcPts val="0"/>
              </a:spcAft>
              <a:buNone/>
            </a:pPr>
            <a:r>
              <a:rPr lang="en-US" sz="4800">
                <a:solidFill>
                  <a:srgbClr val="000000"/>
                </a:solidFill>
                <a:latin typeface="DM Serif Display"/>
                <a:ea typeface="DM Serif Display"/>
                <a:cs typeface="DM Serif Display"/>
                <a:sym typeface="DM Serif Display"/>
              </a:rPr>
              <a:t>Can Be</a:t>
            </a:r>
            <a:endParaRPr/>
          </a:p>
          <a:p>
            <a:pPr indent="0" lvl="0" marL="0" marR="0" rtl="0" algn="ctr">
              <a:lnSpc>
                <a:spcPct val="112166"/>
              </a:lnSpc>
              <a:spcBef>
                <a:spcPts val="0"/>
              </a:spcBef>
              <a:spcAft>
                <a:spcPts val="0"/>
              </a:spcAft>
              <a:buNone/>
            </a:pPr>
            <a:r>
              <a:rPr lang="en-US" sz="4800">
                <a:solidFill>
                  <a:srgbClr val="000000"/>
                </a:solidFill>
                <a:latin typeface="DM Serif Display"/>
                <a:ea typeface="DM Serif Display"/>
                <a:cs typeface="DM Serif Display"/>
                <a:sym typeface="DM Serif Display"/>
              </a:rPr>
              <a:t>Amazing</a:t>
            </a:r>
            <a:endParaRPr/>
          </a:p>
        </p:txBody>
      </p:sp>
      <p:sp>
        <p:nvSpPr>
          <p:cNvPr id="190" name="Google Shape;190;p4"/>
          <p:cNvSpPr txBox="1"/>
          <p:nvPr/>
        </p:nvSpPr>
        <p:spPr>
          <a:xfrm>
            <a:off x="10888278" y="1904609"/>
            <a:ext cx="5218010" cy="512961"/>
          </a:xfrm>
          <a:prstGeom prst="rect">
            <a:avLst/>
          </a:prstGeom>
          <a:noFill/>
          <a:ln>
            <a:noFill/>
          </a:ln>
        </p:spPr>
        <p:txBody>
          <a:bodyPr anchorCtr="0" anchor="t" bIns="0" lIns="0" spcFirstLastPara="1" rIns="0" wrap="square" tIns="0">
            <a:spAutoFit/>
          </a:bodyPr>
          <a:lstStyle/>
          <a:p>
            <a:pPr indent="0" lvl="0" marL="0" marR="0" rtl="0" algn="ctr">
              <a:lnSpc>
                <a:spcPct val="123352"/>
              </a:lnSpc>
              <a:spcBef>
                <a:spcPts val="0"/>
              </a:spcBef>
              <a:spcAft>
                <a:spcPts val="0"/>
              </a:spcAft>
              <a:buNone/>
            </a:pPr>
            <a:r>
              <a:rPr lang="en-US" sz="3400">
                <a:solidFill>
                  <a:srgbClr val="000000"/>
                </a:solidFill>
                <a:latin typeface="Arial"/>
                <a:ea typeface="Arial"/>
                <a:cs typeface="Arial"/>
                <a:sym typeface="Arial"/>
              </a:rPr>
              <a:t>Learn new skills &amp; talents</a:t>
            </a:r>
            <a:endParaRPr/>
          </a:p>
        </p:txBody>
      </p:sp>
      <p:grpSp>
        <p:nvGrpSpPr>
          <p:cNvPr id="191" name="Google Shape;191;p4"/>
          <p:cNvGrpSpPr/>
          <p:nvPr/>
        </p:nvGrpSpPr>
        <p:grpSpPr>
          <a:xfrm>
            <a:off x="9790273" y="1841145"/>
            <a:ext cx="625703" cy="664513"/>
            <a:chOff x="0" y="-9525"/>
            <a:chExt cx="182483" cy="193801"/>
          </a:xfrm>
        </p:grpSpPr>
        <p:sp>
          <p:nvSpPr>
            <p:cNvPr id="192" name="Google Shape;192;p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3" name="Google Shape;193;p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94" name="Google Shape;194;p4"/>
          <p:cNvGrpSpPr/>
          <p:nvPr/>
        </p:nvGrpSpPr>
        <p:grpSpPr>
          <a:xfrm>
            <a:off x="10631813" y="2878787"/>
            <a:ext cx="5730939" cy="664513"/>
            <a:chOff x="0" y="-9525"/>
            <a:chExt cx="1671396" cy="193801"/>
          </a:xfrm>
        </p:grpSpPr>
        <p:sp>
          <p:nvSpPr>
            <p:cNvPr id="195" name="Google Shape;195;p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97" name="Google Shape;197;p4"/>
          <p:cNvSpPr txBox="1"/>
          <p:nvPr/>
        </p:nvSpPr>
        <p:spPr>
          <a:xfrm>
            <a:off x="10888278" y="2961338"/>
            <a:ext cx="5218010" cy="512961"/>
          </a:xfrm>
          <a:prstGeom prst="rect">
            <a:avLst/>
          </a:prstGeom>
          <a:noFill/>
          <a:ln>
            <a:noFill/>
          </a:ln>
        </p:spPr>
        <p:txBody>
          <a:bodyPr anchorCtr="0" anchor="t" bIns="0" lIns="0" spcFirstLastPara="1" rIns="0" wrap="square" tIns="0">
            <a:spAutoFit/>
          </a:bodyPr>
          <a:lstStyle/>
          <a:p>
            <a:pPr indent="0" lvl="0" marL="0" marR="0" rtl="0" algn="ctr">
              <a:lnSpc>
                <a:spcPct val="123352"/>
              </a:lnSpc>
              <a:spcBef>
                <a:spcPts val="0"/>
              </a:spcBef>
              <a:spcAft>
                <a:spcPts val="0"/>
              </a:spcAft>
              <a:buNone/>
            </a:pPr>
            <a:r>
              <a:rPr lang="en-US" sz="3400">
                <a:solidFill>
                  <a:srgbClr val="000000"/>
                </a:solidFill>
                <a:latin typeface="Arial"/>
                <a:ea typeface="Arial"/>
                <a:cs typeface="Arial"/>
                <a:sym typeface="Arial"/>
              </a:rPr>
              <a:t>Discover hobbies</a:t>
            </a:r>
            <a:endParaRPr/>
          </a:p>
        </p:txBody>
      </p:sp>
      <p:grpSp>
        <p:nvGrpSpPr>
          <p:cNvPr id="198" name="Google Shape;198;p4"/>
          <p:cNvGrpSpPr/>
          <p:nvPr/>
        </p:nvGrpSpPr>
        <p:grpSpPr>
          <a:xfrm>
            <a:off x="9790273" y="2901040"/>
            <a:ext cx="625703" cy="664513"/>
            <a:chOff x="0" y="-9525"/>
            <a:chExt cx="182483" cy="193801"/>
          </a:xfrm>
        </p:grpSpPr>
        <p:sp>
          <p:nvSpPr>
            <p:cNvPr id="199" name="Google Shape;199;p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01" name="Google Shape;201;p4"/>
          <p:cNvGrpSpPr/>
          <p:nvPr/>
        </p:nvGrpSpPr>
        <p:grpSpPr>
          <a:xfrm>
            <a:off x="10631813" y="4044040"/>
            <a:ext cx="5730939" cy="664513"/>
            <a:chOff x="0" y="-9525"/>
            <a:chExt cx="1671396" cy="193801"/>
          </a:xfrm>
        </p:grpSpPr>
        <p:sp>
          <p:nvSpPr>
            <p:cNvPr id="202" name="Google Shape;202;p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p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04" name="Google Shape;204;p4"/>
          <p:cNvSpPr txBox="1"/>
          <p:nvPr/>
        </p:nvSpPr>
        <p:spPr>
          <a:xfrm>
            <a:off x="10888278" y="4104338"/>
            <a:ext cx="5218010" cy="512961"/>
          </a:xfrm>
          <a:prstGeom prst="rect">
            <a:avLst/>
          </a:prstGeom>
          <a:noFill/>
          <a:ln>
            <a:noFill/>
          </a:ln>
        </p:spPr>
        <p:txBody>
          <a:bodyPr anchorCtr="0" anchor="t" bIns="0" lIns="0" spcFirstLastPara="1" rIns="0" wrap="square" tIns="0">
            <a:spAutoFit/>
          </a:bodyPr>
          <a:lstStyle/>
          <a:p>
            <a:pPr indent="0" lvl="0" marL="0" marR="0" rtl="0" algn="ctr">
              <a:lnSpc>
                <a:spcPct val="123352"/>
              </a:lnSpc>
              <a:spcBef>
                <a:spcPts val="0"/>
              </a:spcBef>
              <a:spcAft>
                <a:spcPts val="0"/>
              </a:spcAft>
              <a:buNone/>
            </a:pPr>
            <a:r>
              <a:rPr lang="en-US" sz="3400">
                <a:solidFill>
                  <a:srgbClr val="000000"/>
                </a:solidFill>
                <a:latin typeface="Arial"/>
                <a:ea typeface="Arial"/>
                <a:cs typeface="Arial"/>
                <a:sym typeface="Arial"/>
              </a:rPr>
              <a:t>Listen to music</a:t>
            </a:r>
            <a:endParaRPr/>
          </a:p>
        </p:txBody>
      </p:sp>
      <p:grpSp>
        <p:nvGrpSpPr>
          <p:cNvPr id="205" name="Google Shape;205;p4"/>
          <p:cNvGrpSpPr/>
          <p:nvPr/>
        </p:nvGrpSpPr>
        <p:grpSpPr>
          <a:xfrm>
            <a:off x="9790273" y="4044040"/>
            <a:ext cx="625703" cy="664513"/>
            <a:chOff x="0" y="-9525"/>
            <a:chExt cx="182483" cy="193801"/>
          </a:xfrm>
        </p:grpSpPr>
        <p:sp>
          <p:nvSpPr>
            <p:cNvPr id="206" name="Google Shape;206;p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7" name="Google Shape;207;p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08" name="Google Shape;208;p4"/>
          <p:cNvGrpSpPr/>
          <p:nvPr/>
        </p:nvGrpSpPr>
        <p:grpSpPr>
          <a:xfrm>
            <a:off x="10631813" y="5034640"/>
            <a:ext cx="5730939" cy="664513"/>
            <a:chOff x="0" y="-9525"/>
            <a:chExt cx="1671396" cy="193801"/>
          </a:xfrm>
        </p:grpSpPr>
        <p:sp>
          <p:nvSpPr>
            <p:cNvPr id="209" name="Google Shape;209;p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0" name="Google Shape;210;p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11" name="Google Shape;211;p4"/>
          <p:cNvSpPr txBox="1"/>
          <p:nvPr/>
        </p:nvSpPr>
        <p:spPr>
          <a:xfrm>
            <a:off x="10888278" y="5143500"/>
            <a:ext cx="5218010" cy="512961"/>
          </a:xfrm>
          <a:prstGeom prst="rect">
            <a:avLst/>
          </a:prstGeom>
          <a:noFill/>
          <a:ln>
            <a:noFill/>
          </a:ln>
        </p:spPr>
        <p:txBody>
          <a:bodyPr anchorCtr="0" anchor="t" bIns="0" lIns="0" spcFirstLastPara="1" rIns="0" wrap="square" tIns="0">
            <a:spAutoFit/>
          </a:bodyPr>
          <a:lstStyle/>
          <a:p>
            <a:pPr indent="0" lvl="0" marL="0" marR="0" rtl="0" algn="ctr">
              <a:lnSpc>
                <a:spcPct val="123352"/>
              </a:lnSpc>
              <a:spcBef>
                <a:spcPts val="0"/>
              </a:spcBef>
              <a:spcAft>
                <a:spcPts val="0"/>
              </a:spcAft>
              <a:buNone/>
            </a:pPr>
            <a:r>
              <a:rPr lang="en-US" sz="3400">
                <a:solidFill>
                  <a:srgbClr val="000000"/>
                </a:solidFill>
                <a:latin typeface="Arial"/>
                <a:ea typeface="Arial"/>
                <a:cs typeface="Arial"/>
                <a:sym typeface="Arial"/>
              </a:rPr>
              <a:t>Learn for school</a:t>
            </a:r>
            <a:endParaRPr/>
          </a:p>
        </p:txBody>
      </p:sp>
      <p:grpSp>
        <p:nvGrpSpPr>
          <p:cNvPr id="212" name="Google Shape;212;p4"/>
          <p:cNvGrpSpPr/>
          <p:nvPr/>
        </p:nvGrpSpPr>
        <p:grpSpPr>
          <a:xfrm>
            <a:off x="9790273" y="4958440"/>
            <a:ext cx="625703" cy="664513"/>
            <a:chOff x="0" y="-9525"/>
            <a:chExt cx="182483" cy="193801"/>
          </a:xfrm>
        </p:grpSpPr>
        <p:sp>
          <p:nvSpPr>
            <p:cNvPr id="213" name="Google Shape;213;p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15" name="Google Shape;215;p4"/>
          <p:cNvGrpSpPr/>
          <p:nvPr/>
        </p:nvGrpSpPr>
        <p:grpSpPr>
          <a:xfrm>
            <a:off x="10631813" y="6018744"/>
            <a:ext cx="5730939" cy="1533372"/>
            <a:chOff x="0" y="-9525"/>
            <a:chExt cx="1671396" cy="193801"/>
          </a:xfrm>
        </p:grpSpPr>
        <p:sp>
          <p:nvSpPr>
            <p:cNvPr id="216" name="Google Shape;216;p4"/>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7" name="Google Shape;217;p4"/>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18" name="Google Shape;218;p4"/>
          <p:cNvSpPr txBox="1"/>
          <p:nvPr/>
        </p:nvSpPr>
        <p:spPr>
          <a:xfrm>
            <a:off x="10888278" y="6374294"/>
            <a:ext cx="5217900" cy="1601100"/>
          </a:xfrm>
          <a:prstGeom prst="rect">
            <a:avLst/>
          </a:prstGeom>
          <a:noFill/>
          <a:ln>
            <a:noFill/>
          </a:ln>
        </p:spPr>
        <p:txBody>
          <a:bodyPr anchorCtr="0" anchor="t" bIns="0" lIns="0" spcFirstLastPara="1" rIns="0" wrap="square" tIns="0">
            <a:spAutoFit/>
          </a:bodyPr>
          <a:lstStyle/>
          <a:p>
            <a:pPr indent="0" lvl="0" marL="0" marR="0" rtl="0" algn="ctr">
              <a:lnSpc>
                <a:spcPct val="123352"/>
              </a:lnSpc>
              <a:spcBef>
                <a:spcPts val="0"/>
              </a:spcBef>
              <a:spcAft>
                <a:spcPts val="0"/>
              </a:spcAft>
              <a:buNone/>
            </a:pPr>
            <a:r>
              <a:rPr lang="en-US" sz="3000">
                <a:solidFill>
                  <a:srgbClr val="000000"/>
                </a:solidFill>
                <a:latin typeface="Arial"/>
                <a:ea typeface="Arial"/>
                <a:cs typeface="Arial"/>
                <a:sym typeface="Arial"/>
              </a:rPr>
              <a:t>But be careful... Some videos aren’t suitable for kids</a:t>
            </a:r>
            <a:endParaRPr sz="3000"/>
          </a:p>
          <a:p>
            <a:pPr indent="0" lvl="0" marL="0" marR="0" rtl="0" algn="ctr">
              <a:lnSpc>
                <a:spcPct val="123352"/>
              </a:lnSpc>
              <a:spcBef>
                <a:spcPts val="0"/>
              </a:spcBef>
              <a:spcAft>
                <a:spcPts val="0"/>
              </a:spcAft>
              <a:buNone/>
            </a:pPr>
            <a:r>
              <a:t/>
            </a:r>
            <a:endParaRPr sz="3000">
              <a:solidFill>
                <a:srgbClr val="000000"/>
              </a:solidFill>
              <a:latin typeface="Arial"/>
              <a:ea typeface="Arial"/>
              <a:cs typeface="Arial"/>
              <a:sym typeface="Arial"/>
            </a:endParaRPr>
          </a:p>
        </p:txBody>
      </p:sp>
      <p:grpSp>
        <p:nvGrpSpPr>
          <p:cNvPr id="219" name="Google Shape;219;p4"/>
          <p:cNvGrpSpPr/>
          <p:nvPr/>
        </p:nvGrpSpPr>
        <p:grpSpPr>
          <a:xfrm>
            <a:off x="9790273" y="6061447"/>
            <a:ext cx="625703" cy="664513"/>
            <a:chOff x="0" y="-9525"/>
            <a:chExt cx="182483" cy="193801"/>
          </a:xfrm>
        </p:grpSpPr>
        <p:sp>
          <p:nvSpPr>
            <p:cNvPr id="220" name="Google Shape;220;p4"/>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1" name="Google Shape;221;p4"/>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22" name="Google Shape;222;p4"/>
          <p:cNvSpPr txBox="1"/>
          <p:nvPr/>
        </p:nvSpPr>
        <p:spPr>
          <a:xfrm>
            <a:off x="9790273" y="1901743"/>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223" name="Google Shape;223;p4"/>
          <p:cNvSpPr txBox="1"/>
          <p:nvPr/>
        </p:nvSpPr>
        <p:spPr>
          <a:xfrm>
            <a:off x="9790273" y="3020533"/>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224" name="Google Shape;224;p4"/>
          <p:cNvSpPr txBox="1"/>
          <p:nvPr/>
        </p:nvSpPr>
        <p:spPr>
          <a:xfrm>
            <a:off x="9790273" y="4163533"/>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225" name="Google Shape;225;p4"/>
          <p:cNvSpPr txBox="1"/>
          <p:nvPr/>
        </p:nvSpPr>
        <p:spPr>
          <a:xfrm>
            <a:off x="9790273" y="5067300"/>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226" name="Google Shape;226;p4"/>
          <p:cNvSpPr txBox="1"/>
          <p:nvPr/>
        </p:nvSpPr>
        <p:spPr>
          <a:xfrm>
            <a:off x="9790273" y="6118253"/>
            <a:ext cx="625703" cy="52276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lang="en-US" sz="3043">
                <a:solidFill>
                  <a:srgbClr val="000000"/>
                </a:solidFill>
                <a:latin typeface="Arial"/>
                <a:ea typeface="Arial"/>
                <a:cs typeface="Arial"/>
                <a:sym typeface="Arial"/>
              </a:rPr>
              <a:t>⚠️</a:t>
            </a:r>
            <a:endParaRPr/>
          </a:p>
        </p:txBody>
      </p:sp>
      <p:sp>
        <p:nvSpPr>
          <p:cNvPr id="227" name="Google Shape;227;p4"/>
          <p:cNvSpPr txBox="1"/>
          <p:nvPr/>
        </p:nvSpPr>
        <p:spPr>
          <a:xfrm>
            <a:off x="2027738" y="7586413"/>
            <a:ext cx="3847802" cy="410369"/>
          </a:xfrm>
          <a:prstGeom prst="rect">
            <a:avLst/>
          </a:prstGeom>
          <a:noFill/>
          <a:ln>
            <a:noFill/>
          </a:ln>
        </p:spPr>
        <p:txBody>
          <a:bodyPr anchorCtr="0" anchor="t" bIns="0" lIns="0" spcFirstLastPara="1" rIns="0" wrap="square" tIns="0">
            <a:spAutoFit/>
          </a:bodyPr>
          <a:lstStyle/>
          <a:p>
            <a:pPr indent="0" lvl="0" marL="0" marR="0" rtl="0" algn="ctr">
              <a:lnSpc>
                <a:spcPct val="111011"/>
              </a:lnSpc>
              <a:spcBef>
                <a:spcPts val="0"/>
              </a:spcBef>
              <a:spcAft>
                <a:spcPts val="0"/>
              </a:spcAft>
              <a:buNone/>
            </a:pPr>
            <a:r>
              <a:rPr lang="en-US" sz="2897">
                <a:solidFill>
                  <a:srgbClr val="000000"/>
                </a:solidFill>
                <a:latin typeface="Arial"/>
                <a:ea typeface="Arial"/>
                <a:cs typeface="Arial"/>
                <a:sym typeface="Arial"/>
              </a:rPr>
              <a:t>It has so much to offer!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F1F0"/>
        </a:solidFill>
      </p:bgPr>
    </p:bg>
    <p:spTree>
      <p:nvGrpSpPr>
        <p:cNvPr id="232" name="Shape 232"/>
        <p:cNvGrpSpPr/>
        <p:nvPr/>
      </p:nvGrpSpPr>
      <p:grpSpPr>
        <a:xfrm>
          <a:off x="0" y="0"/>
          <a:ext cx="0" cy="0"/>
          <a:chOff x="0" y="0"/>
          <a:chExt cx="0" cy="0"/>
        </a:xfrm>
      </p:grpSpPr>
      <p:grpSp>
        <p:nvGrpSpPr>
          <p:cNvPr id="233" name="Google Shape;233;p5"/>
          <p:cNvGrpSpPr/>
          <p:nvPr/>
        </p:nvGrpSpPr>
        <p:grpSpPr>
          <a:xfrm>
            <a:off x="-635522" y="-1186014"/>
            <a:ext cx="19559045" cy="13429452"/>
            <a:chOff x="0" y="0"/>
            <a:chExt cx="26078726" cy="17905936"/>
          </a:xfrm>
        </p:grpSpPr>
        <p:sp>
          <p:nvSpPr>
            <p:cNvPr id="234" name="Google Shape;234;p5"/>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5" name="Google Shape;235;p5"/>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5"/>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5"/>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5"/>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5"/>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40" name="Google Shape;240;p5"/>
          <p:cNvGrpSpPr/>
          <p:nvPr/>
        </p:nvGrpSpPr>
        <p:grpSpPr>
          <a:xfrm>
            <a:off x="1726677" y="1353481"/>
            <a:ext cx="4449924" cy="7547377"/>
            <a:chOff x="0" y="-9525"/>
            <a:chExt cx="1297795" cy="2201150"/>
          </a:xfrm>
        </p:grpSpPr>
        <p:sp>
          <p:nvSpPr>
            <p:cNvPr id="241" name="Google Shape;241;p5"/>
            <p:cNvSpPr/>
            <p:nvPr/>
          </p:nvSpPr>
          <p:spPr>
            <a:xfrm>
              <a:off x="0" y="0"/>
              <a:ext cx="1297795" cy="2191625"/>
            </a:xfrm>
            <a:custGeom>
              <a:rect b="b" l="l" r="r" t="t"/>
              <a:pathLst>
                <a:path extrusionOk="0" h="2191625" w="1297795">
                  <a:moveTo>
                    <a:pt x="88729" y="0"/>
                  </a:moveTo>
                  <a:lnTo>
                    <a:pt x="1209066" y="0"/>
                  </a:lnTo>
                  <a:cubicBezTo>
                    <a:pt x="1258070" y="0"/>
                    <a:pt x="1297795" y="39725"/>
                    <a:pt x="1297795" y="88729"/>
                  </a:cubicBezTo>
                  <a:lnTo>
                    <a:pt x="1297795" y="2102896"/>
                  </a:lnTo>
                  <a:cubicBezTo>
                    <a:pt x="1297795" y="2151900"/>
                    <a:pt x="1258070" y="2191625"/>
                    <a:pt x="1209066" y="2191625"/>
                  </a:cubicBezTo>
                  <a:lnTo>
                    <a:pt x="88729" y="2191625"/>
                  </a:lnTo>
                  <a:cubicBezTo>
                    <a:pt x="39725" y="2191625"/>
                    <a:pt x="0" y="2151900"/>
                    <a:pt x="0" y="2102896"/>
                  </a:cubicBezTo>
                  <a:lnTo>
                    <a:pt x="0" y="88729"/>
                  </a:lnTo>
                  <a:cubicBezTo>
                    <a:pt x="0" y="39725"/>
                    <a:pt x="39725" y="0"/>
                    <a:pt x="88729"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5"/>
            <p:cNvSpPr txBox="1"/>
            <p:nvPr/>
          </p:nvSpPr>
          <p:spPr>
            <a:xfrm>
              <a:off x="0" y="-9525"/>
              <a:ext cx="1297795" cy="220115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43" name="Google Shape;243;p5"/>
          <p:cNvSpPr txBox="1"/>
          <p:nvPr/>
        </p:nvSpPr>
        <p:spPr>
          <a:xfrm>
            <a:off x="2205701" y="1581915"/>
            <a:ext cx="3491875" cy="2170452"/>
          </a:xfrm>
          <a:prstGeom prst="rect">
            <a:avLst/>
          </a:prstGeom>
          <a:noFill/>
          <a:ln>
            <a:noFill/>
          </a:ln>
        </p:spPr>
        <p:txBody>
          <a:bodyPr anchorCtr="0" anchor="t" bIns="0" lIns="0" spcFirstLastPara="1" rIns="0" wrap="square" tIns="0">
            <a:spAutoFit/>
          </a:bodyPr>
          <a:lstStyle/>
          <a:p>
            <a:pPr indent="0" lvl="0" marL="0" marR="0" rtl="0" algn="ctr">
              <a:lnSpc>
                <a:spcPct val="117983"/>
              </a:lnSpc>
              <a:spcBef>
                <a:spcPts val="0"/>
              </a:spcBef>
              <a:spcAft>
                <a:spcPts val="0"/>
              </a:spcAft>
              <a:buNone/>
            </a:pPr>
            <a:r>
              <a:rPr lang="en-US" sz="4860">
                <a:solidFill>
                  <a:srgbClr val="000000"/>
                </a:solidFill>
                <a:latin typeface="DM Serif Display"/>
                <a:ea typeface="DM Serif Display"/>
                <a:cs typeface="DM Serif Display"/>
                <a:sym typeface="DM Serif Display"/>
              </a:rPr>
              <a:t>What Can</a:t>
            </a:r>
            <a:endParaRPr/>
          </a:p>
          <a:p>
            <a:pPr indent="0" lvl="0" marL="0" marR="0" rtl="0" algn="ctr">
              <a:lnSpc>
                <a:spcPct val="117983"/>
              </a:lnSpc>
              <a:spcBef>
                <a:spcPts val="0"/>
              </a:spcBef>
              <a:spcAft>
                <a:spcPts val="0"/>
              </a:spcAft>
              <a:buNone/>
            </a:pPr>
            <a:r>
              <a:rPr lang="en-US" sz="4860">
                <a:solidFill>
                  <a:srgbClr val="000000"/>
                </a:solidFill>
                <a:latin typeface="DM Serif Display"/>
                <a:ea typeface="DM Serif Display"/>
                <a:cs typeface="DM Serif Display"/>
                <a:sym typeface="DM Serif Display"/>
              </a:rPr>
              <a:t>Go Wrong</a:t>
            </a:r>
            <a:endParaRPr/>
          </a:p>
          <a:p>
            <a:pPr indent="0" lvl="0" marL="0" marR="0" rtl="0" algn="ctr">
              <a:lnSpc>
                <a:spcPct val="117983"/>
              </a:lnSpc>
              <a:spcBef>
                <a:spcPts val="0"/>
              </a:spcBef>
              <a:spcAft>
                <a:spcPts val="0"/>
              </a:spcAft>
              <a:buNone/>
            </a:pPr>
            <a:r>
              <a:rPr lang="en-US" sz="4860">
                <a:solidFill>
                  <a:srgbClr val="000000"/>
                </a:solidFill>
                <a:latin typeface="DM Serif Display"/>
                <a:ea typeface="DM Serif Display"/>
                <a:cs typeface="DM Serif Display"/>
                <a:sym typeface="DM Serif Display"/>
              </a:rPr>
              <a:t>on YouTube?</a:t>
            </a:r>
            <a:endParaRPr/>
          </a:p>
        </p:txBody>
      </p:sp>
      <p:grpSp>
        <p:nvGrpSpPr>
          <p:cNvPr id="244" name="Google Shape;244;p5"/>
          <p:cNvGrpSpPr/>
          <p:nvPr/>
        </p:nvGrpSpPr>
        <p:grpSpPr>
          <a:xfrm>
            <a:off x="10631751" y="1353478"/>
            <a:ext cx="5730883" cy="664505"/>
            <a:chOff x="0" y="-9525"/>
            <a:chExt cx="1671396" cy="193801"/>
          </a:xfrm>
        </p:grpSpPr>
        <p:sp>
          <p:nvSpPr>
            <p:cNvPr id="245" name="Google Shape;245;p5"/>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5"/>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47" name="Google Shape;247;p5"/>
          <p:cNvGrpSpPr/>
          <p:nvPr/>
        </p:nvGrpSpPr>
        <p:grpSpPr>
          <a:xfrm>
            <a:off x="9790273" y="1391703"/>
            <a:ext cx="625698" cy="664505"/>
            <a:chOff x="0" y="-9525"/>
            <a:chExt cx="182483" cy="193801"/>
          </a:xfrm>
        </p:grpSpPr>
        <p:sp>
          <p:nvSpPr>
            <p:cNvPr id="248" name="Google Shape;248;p5"/>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9" name="Google Shape;249;p5"/>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rtl="0" algn="ctr">
                <a:lnSpc>
                  <a:spcPct val="140026"/>
                </a:lnSpc>
                <a:spcBef>
                  <a:spcPts val="0"/>
                </a:spcBef>
                <a:spcAft>
                  <a:spcPts val="0"/>
                </a:spcAft>
                <a:buClr>
                  <a:schemeClr val="dk1"/>
                </a:buClr>
                <a:buFont typeface="Arial"/>
                <a:buNone/>
              </a:pPr>
              <a:r>
                <a:rPr lang="en-US" sz="3043">
                  <a:solidFill>
                    <a:schemeClr val="dk1"/>
                  </a:solidFill>
                </a:rPr>
                <a:t>⚠️</a:t>
              </a:r>
              <a:endParaRPr sz="1800">
                <a:solidFill>
                  <a:schemeClr val="dk1"/>
                </a:solidFill>
                <a:latin typeface="Calibri"/>
                <a:ea typeface="Calibri"/>
                <a:cs typeface="Calibri"/>
                <a:sym typeface="Calibri"/>
              </a:endParaRPr>
            </a:p>
          </p:txBody>
        </p:sp>
      </p:grpSp>
      <p:grpSp>
        <p:nvGrpSpPr>
          <p:cNvPr id="250" name="Google Shape;250;p5"/>
          <p:cNvGrpSpPr/>
          <p:nvPr/>
        </p:nvGrpSpPr>
        <p:grpSpPr>
          <a:xfrm>
            <a:off x="10631651" y="2424806"/>
            <a:ext cx="5730883" cy="664505"/>
            <a:chOff x="0" y="-9525"/>
            <a:chExt cx="1671396" cy="193801"/>
          </a:xfrm>
        </p:grpSpPr>
        <p:sp>
          <p:nvSpPr>
            <p:cNvPr id="251" name="Google Shape;251;p5"/>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5"/>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53" name="Google Shape;253;p5"/>
          <p:cNvSpPr txBox="1"/>
          <p:nvPr/>
        </p:nvSpPr>
        <p:spPr>
          <a:xfrm>
            <a:off x="10888141" y="2495444"/>
            <a:ext cx="5217900" cy="523200"/>
          </a:xfrm>
          <a:prstGeom prst="rect">
            <a:avLst/>
          </a:prstGeom>
          <a:noFill/>
          <a:ln>
            <a:noFill/>
          </a:ln>
        </p:spPr>
        <p:txBody>
          <a:bodyPr anchorCtr="0" anchor="t" bIns="0" lIns="0" spcFirstLastPara="1" rIns="0" wrap="square" tIns="0">
            <a:spAutoFit/>
          </a:bodyPr>
          <a:lstStyle/>
          <a:p>
            <a:pPr indent="0" lvl="0" marL="0" marR="0" rtl="0" algn="ctr">
              <a:lnSpc>
                <a:spcPct val="125323"/>
              </a:lnSpc>
              <a:spcBef>
                <a:spcPts val="0"/>
              </a:spcBef>
              <a:spcAft>
                <a:spcPts val="0"/>
              </a:spcAft>
              <a:buNone/>
            </a:pPr>
            <a:r>
              <a:rPr lang="en-US" sz="3400">
                <a:solidFill>
                  <a:srgbClr val="000000"/>
                </a:solidFill>
                <a:latin typeface="Arial"/>
                <a:ea typeface="Arial"/>
                <a:cs typeface="Arial"/>
                <a:sym typeface="Arial"/>
              </a:rPr>
              <a:t>Fake information &amp; lies</a:t>
            </a:r>
            <a:endParaRPr/>
          </a:p>
        </p:txBody>
      </p:sp>
      <p:grpSp>
        <p:nvGrpSpPr>
          <p:cNvPr id="254" name="Google Shape;254;p5"/>
          <p:cNvGrpSpPr/>
          <p:nvPr/>
        </p:nvGrpSpPr>
        <p:grpSpPr>
          <a:xfrm>
            <a:off x="9790273" y="2334893"/>
            <a:ext cx="625698" cy="664505"/>
            <a:chOff x="0" y="-9525"/>
            <a:chExt cx="182483" cy="193801"/>
          </a:xfrm>
        </p:grpSpPr>
        <p:sp>
          <p:nvSpPr>
            <p:cNvPr id="255" name="Google Shape;255;p5"/>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5"/>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rtl="0" algn="ctr">
                <a:lnSpc>
                  <a:spcPct val="140026"/>
                </a:lnSpc>
                <a:spcBef>
                  <a:spcPts val="0"/>
                </a:spcBef>
                <a:spcAft>
                  <a:spcPts val="0"/>
                </a:spcAft>
                <a:buNone/>
              </a:pPr>
              <a:r>
                <a:rPr lang="en-US" sz="3043"/>
                <a:t>⚠️</a:t>
              </a:r>
              <a:endParaRPr sz="1800">
                <a:solidFill>
                  <a:schemeClr val="dk1"/>
                </a:solidFill>
                <a:latin typeface="Calibri"/>
                <a:ea typeface="Calibri"/>
                <a:cs typeface="Calibri"/>
                <a:sym typeface="Calibri"/>
              </a:endParaRPr>
            </a:p>
          </p:txBody>
        </p:sp>
      </p:grpSp>
      <p:grpSp>
        <p:nvGrpSpPr>
          <p:cNvPr id="257" name="Google Shape;257;p5"/>
          <p:cNvGrpSpPr/>
          <p:nvPr/>
        </p:nvGrpSpPr>
        <p:grpSpPr>
          <a:xfrm>
            <a:off x="10631813" y="3496138"/>
            <a:ext cx="5730883" cy="664505"/>
            <a:chOff x="0" y="-9525"/>
            <a:chExt cx="1671396" cy="193801"/>
          </a:xfrm>
        </p:grpSpPr>
        <p:sp>
          <p:nvSpPr>
            <p:cNvPr id="258" name="Google Shape;258;p5"/>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9" name="Google Shape;259;p5"/>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60" name="Google Shape;260;p5"/>
          <p:cNvSpPr txBox="1"/>
          <p:nvPr/>
        </p:nvSpPr>
        <p:spPr>
          <a:xfrm>
            <a:off x="10888141" y="3562280"/>
            <a:ext cx="5217900" cy="523200"/>
          </a:xfrm>
          <a:prstGeom prst="rect">
            <a:avLst/>
          </a:prstGeom>
          <a:noFill/>
          <a:ln>
            <a:noFill/>
          </a:ln>
        </p:spPr>
        <p:txBody>
          <a:bodyPr anchorCtr="0" anchor="t" bIns="0" lIns="0" spcFirstLastPara="1" rIns="0" wrap="square" tIns="0">
            <a:spAutoFit/>
          </a:bodyPr>
          <a:lstStyle/>
          <a:p>
            <a:pPr indent="0" lvl="0" marL="0" marR="0" rtl="0" algn="ctr">
              <a:lnSpc>
                <a:spcPct val="125323"/>
              </a:lnSpc>
              <a:spcBef>
                <a:spcPts val="0"/>
              </a:spcBef>
              <a:spcAft>
                <a:spcPts val="0"/>
              </a:spcAft>
              <a:buNone/>
            </a:pPr>
            <a:r>
              <a:rPr lang="en-US" sz="3400">
                <a:solidFill>
                  <a:srgbClr val="000000"/>
                </a:solidFill>
                <a:latin typeface="Arial"/>
                <a:ea typeface="Arial"/>
                <a:cs typeface="Arial"/>
                <a:sym typeface="Arial"/>
              </a:rPr>
              <a:t>Mean or hateful messages</a:t>
            </a:r>
            <a:endParaRPr/>
          </a:p>
        </p:txBody>
      </p:sp>
      <p:grpSp>
        <p:nvGrpSpPr>
          <p:cNvPr id="261" name="Google Shape;261;p5"/>
          <p:cNvGrpSpPr/>
          <p:nvPr/>
        </p:nvGrpSpPr>
        <p:grpSpPr>
          <a:xfrm>
            <a:off x="9790273" y="3569238"/>
            <a:ext cx="625698" cy="664505"/>
            <a:chOff x="0" y="-9525"/>
            <a:chExt cx="182483" cy="193801"/>
          </a:xfrm>
        </p:grpSpPr>
        <p:sp>
          <p:nvSpPr>
            <p:cNvPr id="262" name="Google Shape;262;p5"/>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3" name="Google Shape;263;p5"/>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rtl="0" algn="ctr">
                <a:lnSpc>
                  <a:spcPct val="140026"/>
                </a:lnSpc>
                <a:spcBef>
                  <a:spcPts val="0"/>
                </a:spcBef>
                <a:spcAft>
                  <a:spcPts val="0"/>
                </a:spcAft>
                <a:buClr>
                  <a:schemeClr val="dk1"/>
                </a:buClr>
                <a:buFont typeface="Arial"/>
                <a:buNone/>
              </a:pPr>
              <a:r>
                <a:rPr lang="en-US" sz="3043">
                  <a:solidFill>
                    <a:schemeClr val="dk1"/>
                  </a:solidFill>
                </a:rPr>
                <a:t>⚠️</a:t>
              </a:r>
              <a:endParaRPr sz="1800">
                <a:solidFill>
                  <a:schemeClr val="dk1"/>
                </a:solidFill>
                <a:latin typeface="Calibri"/>
                <a:ea typeface="Calibri"/>
                <a:cs typeface="Calibri"/>
                <a:sym typeface="Calibri"/>
              </a:endParaRPr>
            </a:p>
          </p:txBody>
        </p:sp>
      </p:grpSp>
      <p:grpSp>
        <p:nvGrpSpPr>
          <p:cNvPr id="264" name="Google Shape;264;p5"/>
          <p:cNvGrpSpPr/>
          <p:nvPr/>
        </p:nvGrpSpPr>
        <p:grpSpPr>
          <a:xfrm>
            <a:off x="10631813" y="4612591"/>
            <a:ext cx="5730883" cy="664505"/>
            <a:chOff x="0" y="-9525"/>
            <a:chExt cx="1671396" cy="193801"/>
          </a:xfrm>
        </p:grpSpPr>
        <p:sp>
          <p:nvSpPr>
            <p:cNvPr id="265" name="Google Shape;265;p5"/>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6" name="Google Shape;266;p5"/>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67" name="Google Shape;267;p5"/>
          <p:cNvSpPr txBox="1"/>
          <p:nvPr/>
        </p:nvSpPr>
        <p:spPr>
          <a:xfrm>
            <a:off x="10830316" y="4683255"/>
            <a:ext cx="5217900" cy="523200"/>
          </a:xfrm>
          <a:prstGeom prst="rect">
            <a:avLst/>
          </a:prstGeom>
          <a:noFill/>
          <a:ln>
            <a:noFill/>
          </a:ln>
        </p:spPr>
        <p:txBody>
          <a:bodyPr anchorCtr="0" anchor="t" bIns="0" lIns="0" spcFirstLastPara="1" rIns="0" wrap="square" tIns="0">
            <a:spAutoFit/>
          </a:bodyPr>
          <a:lstStyle/>
          <a:p>
            <a:pPr indent="0" lvl="0" marL="0" marR="0" rtl="0" algn="ctr">
              <a:lnSpc>
                <a:spcPct val="125323"/>
              </a:lnSpc>
              <a:spcBef>
                <a:spcPts val="0"/>
              </a:spcBef>
              <a:spcAft>
                <a:spcPts val="0"/>
              </a:spcAft>
              <a:buNone/>
            </a:pPr>
            <a:r>
              <a:rPr lang="en-US" sz="3400">
                <a:solidFill>
                  <a:srgbClr val="000000"/>
                </a:solidFill>
                <a:latin typeface="Arial"/>
                <a:ea typeface="Arial"/>
                <a:cs typeface="Arial"/>
                <a:sym typeface="Arial"/>
              </a:rPr>
              <a:t>Manipulative ads</a:t>
            </a:r>
            <a:endParaRPr/>
          </a:p>
        </p:txBody>
      </p:sp>
      <p:grpSp>
        <p:nvGrpSpPr>
          <p:cNvPr id="268" name="Google Shape;268;p5"/>
          <p:cNvGrpSpPr/>
          <p:nvPr/>
        </p:nvGrpSpPr>
        <p:grpSpPr>
          <a:xfrm>
            <a:off x="9790273" y="4612591"/>
            <a:ext cx="625698" cy="664505"/>
            <a:chOff x="0" y="-9525"/>
            <a:chExt cx="182483" cy="193801"/>
          </a:xfrm>
        </p:grpSpPr>
        <p:sp>
          <p:nvSpPr>
            <p:cNvPr id="269" name="Google Shape;269;p5"/>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0" name="Google Shape;270;p5"/>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rtl="0" algn="ctr">
                <a:lnSpc>
                  <a:spcPct val="140026"/>
                </a:lnSpc>
                <a:spcBef>
                  <a:spcPts val="0"/>
                </a:spcBef>
                <a:spcAft>
                  <a:spcPts val="0"/>
                </a:spcAft>
                <a:buClr>
                  <a:schemeClr val="dk1"/>
                </a:buClr>
                <a:buFont typeface="Arial"/>
                <a:buNone/>
              </a:pPr>
              <a:r>
                <a:rPr lang="en-US" sz="3043">
                  <a:solidFill>
                    <a:schemeClr val="dk1"/>
                  </a:solidFill>
                </a:rPr>
                <a:t>⚠️</a:t>
              </a:r>
              <a:endParaRPr sz="1800">
                <a:solidFill>
                  <a:schemeClr val="dk1"/>
                </a:solidFill>
                <a:latin typeface="Calibri"/>
                <a:ea typeface="Calibri"/>
                <a:cs typeface="Calibri"/>
                <a:sym typeface="Calibri"/>
              </a:endParaRPr>
            </a:p>
          </p:txBody>
        </p:sp>
      </p:grpSp>
      <p:grpSp>
        <p:nvGrpSpPr>
          <p:cNvPr id="271" name="Google Shape;271;p5"/>
          <p:cNvGrpSpPr/>
          <p:nvPr/>
        </p:nvGrpSpPr>
        <p:grpSpPr>
          <a:xfrm>
            <a:off x="10631813" y="5741823"/>
            <a:ext cx="5730883" cy="664505"/>
            <a:chOff x="0" y="-9525"/>
            <a:chExt cx="1671396" cy="193801"/>
          </a:xfrm>
        </p:grpSpPr>
        <p:sp>
          <p:nvSpPr>
            <p:cNvPr id="272" name="Google Shape;272;p5"/>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3" name="Google Shape;273;p5"/>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74" name="Google Shape;274;p5"/>
          <p:cNvSpPr txBox="1"/>
          <p:nvPr/>
        </p:nvSpPr>
        <p:spPr>
          <a:xfrm>
            <a:off x="10830328" y="5855362"/>
            <a:ext cx="5217900" cy="523200"/>
          </a:xfrm>
          <a:prstGeom prst="rect">
            <a:avLst/>
          </a:prstGeom>
          <a:noFill/>
          <a:ln>
            <a:noFill/>
          </a:ln>
        </p:spPr>
        <p:txBody>
          <a:bodyPr anchorCtr="0" anchor="t" bIns="0" lIns="0" spcFirstLastPara="1" rIns="0" wrap="square" tIns="0">
            <a:spAutoFit/>
          </a:bodyPr>
          <a:lstStyle/>
          <a:p>
            <a:pPr indent="0" lvl="0" marL="0" marR="0" rtl="0" algn="ctr">
              <a:lnSpc>
                <a:spcPct val="125323"/>
              </a:lnSpc>
              <a:spcBef>
                <a:spcPts val="0"/>
              </a:spcBef>
              <a:spcAft>
                <a:spcPts val="0"/>
              </a:spcAft>
              <a:buNone/>
            </a:pPr>
            <a:r>
              <a:rPr lang="en-US" sz="3400">
                <a:solidFill>
                  <a:srgbClr val="000000"/>
                </a:solidFill>
                <a:latin typeface="Arial"/>
                <a:ea typeface="Arial"/>
                <a:cs typeface="Arial"/>
                <a:sym typeface="Arial"/>
              </a:rPr>
              <a:t>Dangerous challenges</a:t>
            </a:r>
            <a:endParaRPr/>
          </a:p>
        </p:txBody>
      </p:sp>
      <p:grpSp>
        <p:nvGrpSpPr>
          <p:cNvPr id="275" name="Google Shape;275;p5"/>
          <p:cNvGrpSpPr/>
          <p:nvPr/>
        </p:nvGrpSpPr>
        <p:grpSpPr>
          <a:xfrm>
            <a:off x="9790273" y="5746798"/>
            <a:ext cx="625698" cy="664505"/>
            <a:chOff x="0" y="-9525"/>
            <a:chExt cx="182483" cy="193801"/>
          </a:xfrm>
        </p:grpSpPr>
        <p:sp>
          <p:nvSpPr>
            <p:cNvPr id="276" name="Google Shape;276;p5"/>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7" name="Google Shape;277;p5"/>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rtl="0" algn="ctr">
                <a:lnSpc>
                  <a:spcPct val="140026"/>
                </a:lnSpc>
                <a:spcBef>
                  <a:spcPts val="0"/>
                </a:spcBef>
                <a:spcAft>
                  <a:spcPts val="0"/>
                </a:spcAft>
                <a:buClr>
                  <a:schemeClr val="dk1"/>
                </a:buClr>
                <a:buFont typeface="Arial"/>
                <a:buNone/>
              </a:pPr>
              <a:r>
                <a:rPr lang="en-US" sz="3043">
                  <a:solidFill>
                    <a:schemeClr val="dk1"/>
                  </a:solidFill>
                </a:rPr>
                <a:t>⚠️</a:t>
              </a:r>
              <a:endParaRPr sz="1800">
                <a:solidFill>
                  <a:schemeClr val="dk1"/>
                </a:solidFill>
                <a:latin typeface="Calibri"/>
                <a:ea typeface="Calibri"/>
                <a:cs typeface="Calibri"/>
                <a:sym typeface="Calibri"/>
              </a:endParaRPr>
            </a:p>
          </p:txBody>
        </p:sp>
      </p:grpSp>
      <p:grpSp>
        <p:nvGrpSpPr>
          <p:cNvPr id="278" name="Google Shape;278;p5"/>
          <p:cNvGrpSpPr/>
          <p:nvPr/>
        </p:nvGrpSpPr>
        <p:grpSpPr>
          <a:xfrm>
            <a:off x="10631813" y="6804908"/>
            <a:ext cx="5730883" cy="1311316"/>
            <a:chOff x="0" y="-9525"/>
            <a:chExt cx="1671396" cy="193801"/>
          </a:xfrm>
        </p:grpSpPr>
        <p:sp>
          <p:nvSpPr>
            <p:cNvPr id="279" name="Google Shape;279;p5"/>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5"/>
            <p:cNvSpPr txBox="1"/>
            <p:nvPr/>
          </p:nvSpPr>
          <p:spPr>
            <a:xfrm>
              <a:off x="0" y="-9525"/>
              <a:ext cx="1671396" cy="19380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81" name="Google Shape;281;p5"/>
          <p:cNvSpPr txBox="1"/>
          <p:nvPr/>
        </p:nvSpPr>
        <p:spPr>
          <a:xfrm>
            <a:off x="10888278" y="6956790"/>
            <a:ext cx="5217900" cy="1179300"/>
          </a:xfrm>
          <a:prstGeom prst="rect">
            <a:avLst/>
          </a:prstGeom>
          <a:noFill/>
          <a:ln>
            <a:noFill/>
          </a:ln>
        </p:spPr>
        <p:txBody>
          <a:bodyPr anchorCtr="0" anchor="t" bIns="0" lIns="0" spcFirstLastPara="1" rIns="0" wrap="square" tIns="0">
            <a:spAutoFit/>
          </a:bodyPr>
          <a:lstStyle/>
          <a:p>
            <a:pPr indent="0" lvl="0" marL="0" marR="0" rtl="0" algn="ctr">
              <a:lnSpc>
                <a:spcPct val="125323"/>
              </a:lnSpc>
              <a:spcBef>
                <a:spcPts val="0"/>
              </a:spcBef>
              <a:spcAft>
                <a:spcPts val="0"/>
              </a:spcAft>
              <a:buNone/>
            </a:pPr>
            <a:r>
              <a:rPr lang="en-US" sz="3400">
                <a:solidFill>
                  <a:srgbClr val="000000"/>
                </a:solidFill>
                <a:latin typeface="Arial"/>
                <a:ea typeface="Arial"/>
                <a:cs typeface="Arial"/>
                <a:sym typeface="Arial"/>
                <a:extLst>
                  <a:ext uri="http://customooxmlschemas.google.com/">
                    <go:slidesCustomData xmlns:go="http://customooxmlschemas.google.com/" textRoundtripDataId="2"/>
                  </a:ext>
                </a:extLst>
              </a:rPr>
              <a:t>These can appear</a:t>
            </a:r>
            <a:r>
              <a:rPr lang="en-US" sz="3400"/>
              <a:t> unexpectedly</a:t>
            </a:r>
            <a:endParaRPr/>
          </a:p>
        </p:txBody>
      </p:sp>
      <p:grpSp>
        <p:nvGrpSpPr>
          <p:cNvPr id="282" name="Google Shape;282;p5"/>
          <p:cNvGrpSpPr/>
          <p:nvPr/>
        </p:nvGrpSpPr>
        <p:grpSpPr>
          <a:xfrm>
            <a:off x="9790273" y="7356689"/>
            <a:ext cx="625698" cy="664505"/>
            <a:chOff x="0" y="-9525"/>
            <a:chExt cx="182483" cy="193801"/>
          </a:xfrm>
        </p:grpSpPr>
        <p:sp>
          <p:nvSpPr>
            <p:cNvPr id="283" name="Google Shape;283;p5"/>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4" name="Google Shape;284;p5"/>
            <p:cNvSpPr txBox="1"/>
            <p:nvPr/>
          </p:nvSpPr>
          <p:spPr>
            <a:xfrm>
              <a:off x="0" y="-9525"/>
              <a:ext cx="182483" cy="193801"/>
            </a:xfrm>
            <a:prstGeom prst="rect">
              <a:avLst/>
            </a:prstGeom>
            <a:noFill/>
            <a:ln>
              <a:noFill/>
            </a:ln>
          </p:spPr>
          <p:txBody>
            <a:bodyPr anchorCtr="0" anchor="ctr" bIns="50800" lIns="50800" spcFirstLastPara="1" rIns="50800" wrap="square" tIns="50800">
              <a:noAutofit/>
            </a:bodyPr>
            <a:lstStyle/>
            <a:p>
              <a:pPr indent="0" lvl="0" marL="0" rtl="0" algn="ctr">
                <a:lnSpc>
                  <a:spcPct val="140026"/>
                </a:lnSpc>
                <a:spcBef>
                  <a:spcPts val="0"/>
                </a:spcBef>
                <a:spcAft>
                  <a:spcPts val="0"/>
                </a:spcAft>
                <a:buNone/>
              </a:pPr>
              <a:r>
                <a:rPr lang="en-US" sz="3043"/>
                <a:t>💡</a:t>
              </a:r>
              <a:endParaRPr sz="1800">
                <a:solidFill>
                  <a:schemeClr val="dk1"/>
                </a:solidFill>
                <a:latin typeface="Calibri"/>
                <a:ea typeface="Calibri"/>
                <a:cs typeface="Calibri"/>
                <a:sym typeface="Calibri"/>
              </a:endParaRPr>
            </a:p>
          </p:txBody>
        </p:sp>
      </p:grpSp>
      <p:sp>
        <p:nvSpPr>
          <p:cNvPr id="285" name="Google Shape;285;p5"/>
          <p:cNvSpPr txBox="1"/>
          <p:nvPr/>
        </p:nvSpPr>
        <p:spPr>
          <a:xfrm>
            <a:off x="7670586" y="6973735"/>
            <a:ext cx="625800" cy="215400"/>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t/>
            </a:r>
            <a:endParaRPr/>
          </a:p>
        </p:txBody>
      </p:sp>
      <p:sp>
        <p:nvSpPr>
          <p:cNvPr id="286" name="Google Shape;286;p5"/>
          <p:cNvSpPr txBox="1"/>
          <p:nvPr/>
        </p:nvSpPr>
        <p:spPr>
          <a:xfrm>
            <a:off x="2027738" y="7586413"/>
            <a:ext cx="3847802" cy="833746"/>
          </a:xfrm>
          <a:prstGeom prst="rect">
            <a:avLst/>
          </a:prstGeom>
          <a:noFill/>
          <a:ln>
            <a:noFill/>
          </a:ln>
        </p:spPr>
        <p:txBody>
          <a:bodyPr anchorCtr="0" anchor="t" bIns="0" lIns="0" spcFirstLastPara="1" rIns="0" wrap="square" tIns="0">
            <a:spAutoFit/>
          </a:bodyPr>
          <a:lstStyle/>
          <a:p>
            <a:pPr indent="0" lvl="0" marL="0" marR="0" rtl="0" algn="ctr">
              <a:lnSpc>
                <a:spcPct val="111009"/>
              </a:lnSpc>
              <a:spcBef>
                <a:spcPts val="0"/>
              </a:spcBef>
              <a:spcAft>
                <a:spcPts val="0"/>
              </a:spcAft>
              <a:buNone/>
            </a:pPr>
            <a:r>
              <a:rPr lang="en-US" sz="2943">
                <a:solidFill>
                  <a:srgbClr val="000000"/>
                </a:solidFill>
                <a:latin typeface="Arial"/>
                <a:ea typeface="Arial"/>
                <a:cs typeface="Arial"/>
                <a:sym typeface="Arial"/>
              </a:rPr>
              <a:t>Watch out for these risks when browsing!</a:t>
            </a:r>
            <a:endParaRPr/>
          </a:p>
        </p:txBody>
      </p:sp>
      <p:sp>
        <p:nvSpPr>
          <p:cNvPr id="287" name="Google Shape;287;p5"/>
          <p:cNvSpPr txBox="1"/>
          <p:nvPr/>
        </p:nvSpPr>
        <p:spPr>
          <a:xfrm>
            <a:off x="10888238" y="1424116"/>
            <a:ext cx="5217900" cy="523200"/>
          </a:xfrm>
          <a:prstGeom prst="rect">
            <a:avLst/>
          </a:prstGeom>
          <a:noFill/>
          <a:ln>
            <a:noFill/>
          </a:ln>
        </p:spPr>
        <p:txBody>
          <a:bodyPr anchorCtr="0" anchor="t" bIns="0" lIns="0" spcFirstLastPara="1" rIns="0" wrap="square" tIns="0">
            <a:spAutoFit/>
          </a:bodyPr>
          <a:lstStyle/>
          <a:p>
            <a:pPr indent="0" lvl="0" marL="0" marR="0" rtl="0" algn="ctr">
              <a:lnSpc>
                <a:spcPct val="125323"/>
              </a:lnSpc>
              <a:spcBef>
                <a:spcPts val="0"/>
              </a:spcBef>
              <a:spcAft>
                <a:spcPts val="0"/>
              </a:spcAft>
              <a:buNone/>
            </a:pPr>
            <a:r>
              <a:rPr lang="en-US" sz="3400">
                <a:solidFill>
                  <a:srgbClr val="000000"/>
                </a:solidFill>
                <a:latin typeface="Arial"/>
                <a:ea typeface="Arial"/>
                <a:cs typeface="Arial"/>
                <a:sym typeface="Arial"/>
              </a:rPr>
              <a:t>Scary or disturbing videos</a:t>
            </a:r>
            <a:endParaRPr/>
          </a:p>
        </p:txBody>
      </p:sp>
      <p:grpSp>
        <p:nvGrpSpPr>
          <p:cNvPr id="288" name="Google Shape;288;p5"/>
          <p:cNvGrpSpPr/>
          <p:nvPr/>
        </p:nvGrpSpPr>
        <p:grpSpPr>
          <a:xfrm>
            <a:off x="10631838" y="8327487"/>
            <a:ext cx="5730883" cy="1311316"/>
            <a:chOff x="0" y="-9525"/>
            <a:chExt cx="1671396" cy="193801"/>
          </a:xfrm>
        </p:grpSpPr>
        <p:sp>
          <p:nvSpPr>
            <p:cNvPr id="289" name="Google Shape;289;p5"/>
            <p:cNvSpPr/>
            <p:nvPr/>
          </p:nvSpPr>
          <p:spPr>
            <a:xfrm>
              <a:off x="0" y="0"/>
              <a:ext cx="1671396" cy="184276"/>
            </a:xfrm>
            <a:custGeom>
              <a:rect b="b" l="l" r="r" t="t"/>
              <a:pathLst>
                <a:path extrusionOk="0" h="184276" w="1671396">
                  <a:moveTo>
                    <a:pt x="68896" y="0"/>
                  </a:moveTo>
                  <a:lnTo>
                    <a:pt x="1602501" y="0"/>
                  </a:lnTo>
                  <a:cubicBezTo>
                    <a:pt x="1620773" y="0"/>
                    <a:pt x="1638297" y="7259"/>
                    <a:pt x="1651217" y="20179"/>
                  </a:cubicBezTo>
                  <a:cubicBezTo>
                    <a:pt x="1664138" y="33100"/>
                    <a:pt x="1671396" y="50624"/>
                    <a:pt x="1671396" y="68896"/>
                  </a:cubicBezTo>
                  <a:lnTo>
                    <a:pt x="1671396" y="115381"/>
                  </a:lnTo>
                  <a:cubicBezTo>
                    <a:pt x="1671396" y="133653"/>
                    <a:pt x="1664138" y="151177"/>
                    <a:pt x="1651217" y="164097"/>
                  </a:cubicBezTo>
                  <a:cubicBezTo>
                    <a:pt x="1638297" y="177018"/>
                    <a:pt x="1620773" y="184276"/>
                    <a:pt x="1602501" y="184276"/>
                  </a:cubicBezTo>
                  <a:lnTo>
                    <a:pt x="68896" y="184276"/>
                  </a:lnTo>
                  <a:cubicBezTo>
                    <a:pt x="50624" y="184276"/>
                    <a:pt x="33100" y="177018"/>
                    <a:pt x="20179" y="164097"/>
                  </a:cubicBezTo>
                  <a:cubicBezTo>
                    <a:pt x="7259" y="151177"/>
                    <a:pt x="0" y="133653"/>
                    <a:pt x="0" y="115381"/>
                  </a:cubicBezTo>
                  <a:lnTo>
                    <a:pt x="0" y="68896"/>
                  </a:lnTo>
                  <a:cubicBezTo>
                    <a:pt x="0" y="50624"/>
                    <a:pt x="7259" y="33100"/>
                    <a:pt x="20179" y="20179"/>
                  </a:cubicBezTo>
                  <a:cubicBezTo>
                    <a:pt x="33100" y="7259"/>
                    <a:pt x="50624" y="0"/>
                    <a:pt x="6889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0" name="Google Shape;290;p5"/>
            <p:cNvSpPr txBox="1"/>
            <p:nvPr/>
          </p:nvSpPr>
          <p:spPr>
            <a:xfrm>
              <a:off x="0" y="-9525"/>
              <a:ext cx="1671300" cy="19380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rPr lang="en-US" sz="3400">
                  <a:solidFill>
                    <a:schemeClr val="dk1"/>
                  </a:solidFill>
                </a:rPr>
                <a:t>Report inappropriate content</a:t>
              </a:r>
              <a:endParaRPr sz="3400">
                <a:solidFill>
                  <a:schemeClr val="dk1"/>
                </a:solidFill>
                <a:latin typeface="Calibri"/>
                <a:ea typeface="Calibri"/>
                <a:cs typeface="Calibri"/>
                <a:sym typeface="Calibri"/>
              </a:endParaRPr>
            </a:p>
          </p:txBody>
        </p:sp>
      </p:grpSp>
      <p:sp>
        <p:nvSpPr>
          <p:cNvPr id="291" name="Google Shape;291;p5"/>
          <p:cNvSpPr txBox="1"/>
          <p:nvPr/>
        </p:nvSpPr>
        <p:spPr>
          <a:xfrm>
            <a:off x="9942673" y="8553639"/>
            <a:ext cx="625800" cy="215400"/>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t/>
            </a:r>
            <a:endParaRPr/>
          </a:p>
        </p:txBody>
      </p:sp>
      <p:grpSp>
        <p:nvGrpSpPr>
          <p:cNvPr id="292" name="Google Shape;292;p5"/>
          <p:cNvGrpSpPr/>
          <p:nvPr/>
        </p:nvGrpSpPr>
        <p:grpSpPr>
          <a:xfrm>
            <a:off x="9790273" y="8651940"/>
            <a:ext cx="625698" cy="664505"/>
            <a:chOff x="0" y="-9525"/>
            <a:chExt cx="182483" cy="193801"/>
          </a:xfrm>
        </p:grpSpPr>
        <p:sp>
          <p:nvSpPr>
            <p:cNvPr id="293" name="Google Shape;293;p5"/>
            <p:cNvSpPr/>
            <p:nvPr/>
          </p:nvSpPr>
          <p:spPr>
            <a:xfrm>
              <a:off x="0" y="0"/>
              <a:ext cx="182483" cy="184276"/>
            </a:xfrm>
            <a:custGeom>
              <a:rect b="b" l="l" r="r" t="t"/>
              <a:pathLst>
                <a:path extrusionOk="0" h="184276" w="182483">
                  <a:moveTo>
                    <a:pt x="91241" y="0"/>
                  </a:moveTo>
                  <a:lnTo>
                    <a:pt x="91241" y="0"/>
                  </a:lnTo>
                  <a:cubicBezTo>
                    <a:pt x="115440" y="0"/>
                    <a:pt x="138648" y="9613"/>
                    <a:pt x="155759" y="26724"/>
                  </a:cubicBezTo>
                  <a:cubicBezTo>
                    <a:pt x="172870" y="43835"/>
                    <a:pt x="182483" y="67043"/>
                    <a:pt x="182483" y="91241"/>
                  </a:cubicBezTo>
                  <a:lnTo>
                    <a:pt x="182483" y="93035"/>
                  </a:lnTo>
                  <a:cubicBezTo>
                    <a:pt x="182483" y="143426"/>
                    <a:pt x="141633" y="184276"/>
                    <a:pt x="91241" y="184276"/>
                  </a:cubicBezTo>
                  <a:lnTo>
                    <a:pt x="91241" y="184276"/>
                  </a:lnTo>
                  <a:cubicBezTo>
                    <a:pt x="67043" y="184276"/>
                    <a:pt x="43835" y="174664"/>
                    <a:pt x="26724" y="157552"/>
                  </a:cubicBezTo>
                  <a:cubicBezTo>
                    <a:pt x="9613" y="140441"/>
                    <a:pt x="0" y="117234"/>
                    <a:pt x="0" y="93035"/>
                  </a:cubicBezTo>
                  <a:lnTo>
                    <a:pt x="0" y="91241"/>
                  </a:lnTo>
                  <a:cubicBezTo>
                    <a:pt x="0" y="40850"/>
                    <a:pt x="40850" y="0"/>
                    <a:pt x="9124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4" name="Google Shape;294;p5"/>
            <p:cNvSpPr txBox="1"/>
            <p:nvPr/>
          </p:nvSpPr>
          <p:spPr>
            <a:xfrm>
              <a:off x="0" y="-9525"/>
              <a:ext cx="182400" cy="193800"/>
            </a:xfrm>
            <a:prstGeom prst="rect">
              <a:avLst/>
            </a:prstGeom>
            <a:noFill/>
            <a:ln>
              <a:noFill/>
            </a:ln>
          </p:spPr>
          <p:txBody>
            <a:bodyPr anchorCtr="0" anchor="ctr" bIns="50800" lIns="50800" spcFirstLastPara="1" rIns="50800" wrap="square" tIns="50800">
              <a:noAutofit/>
            </a:bodyPr>
            <a:lstStyle/>
            <a:p>
              <a:pPr indent="0" lvl="0" marL="0" rtl="0" algn="ctr">
                <a:lnSpc>
                  <a:spcPct val="140026"/>
                </a:lnSpc>
                <a:spcBef>
                  <a:spcPts val="0"/>
                </a:spcBef>
                <a:spcAft>
                  <a:spcPts val="0"/>
                </a:spcAft>
                <a:buNone/>
              </a:pPr>
              <a:r>
                <a:rPr lang="en-US" sz="3043"/>
                <a:t>💡</a:t>
              </a:r>
              <a:endParaRPr sz="1800">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F1D4"/>
        </a:solidFill>
      </p:bgPr>
    </p:bg>
    <p:spTree>
      <p:nvGrpSpPr>
        <p:cNvPr id="299" name="Shape 299"/>
        <p:cNvGrpSpPr/>
        <p:nvPr/>
      </p:nvGrpSpPr>
      <p:grpSpPr>
        <a:xfrm>
          <a:off x="0" y="0"/>
          <a:ext cx="0" cy="0"/>
          <a:chOff x="0" y="0"/>
          <a:chExt cx="0" cy="0"/>
        </a:xfrm>
      </p:grpSpPr>
      <p:grpSp>
        <p:nvGrpSpPr>
          <p:cNvPr id="300" name="Google Shape;300;p8"/>
          <p:cNvGrpSpPr/>
          <p:nvPr/>
        </p:nvGrpSpPr>
        <p:grpSpPr>
          <a:xfrm>
            <a:off x="-635522" y="-1246351"/>
            <a:ext cx="19559045" cy="13429452"/>
            <a:chOff x="0" y="0"/>
            <a:chExt cx="26078726" cy="17905936"/>
          </a:xfrm>
        </p:grpSpPr>
        <p:sp>
          <p:nvSpPr>
            <p:cNvPr id="301" name="Google Shape;301;p8"/>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2" name="Google Shape;302;p8"/>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3" name="Google Shape;303;p8"/>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4" name="Google Shape;304;p8"/>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5" name="Google Shape;305;p8"/>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6" name="Google Shape;306;p8"/>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07" name="Google Shape;307;p8"/>
          <p:cNvGrpSpPr/>
          <p:nvPr/>
        </p:nvGrpSpPr>
        <p:grpSpPr>
          <a:xfrm>
            <a:off x="5944001" y="1559133"/>
            <a:ext cx="6399997" cy="1113052"/>
            <a:chOff x="0" y="-9525"/>
            <a:chExt cx="1685596" cy="293149"/>
          </a:xfrm>
        </p:grpSpPr>
        <p:sp>
          <p:nvSpPr>
            <p:cNvPr id="308" name="Google Shape;308;p8"/>
            <p:cNvSpPr/>
            <p:nvPr/>
          </p:nvSpPr>
          <p:spPr>
            <a:xfrm>
              <a:off x="0" y="0"/>
              <a:ext cx="1685596" cy="283624"/>
            </a:xfrm>
            <a:custGeom>
              <a:rect b="b" l="l" r="r" t="t"/>
              <a:pathLst>
                <a:path extrusionOk="0" h="283624" w="1685596">
                  <a:moveTo>
                    <a:pt x="61693" y="0"/>
                  </a:moveTo>
                  <a:lnTo>
                    <a:pt x="1623903" y="0"/>
                  </a:lnTo>
                  <a:cubicBezTo>
                    <a:pt x="1640265" y="0"/>
                    <a:pt x="1655957" y="6500"/>
                    <a:pt x="1667526" y="18070"/>
                  </a:cubicBezTo>
                  <a:cubicBezTo>
                    <a:pt x="1679096" y="29639"/>
                    <a:pt x="1685596" y="45331"/>
                    <a:pt x="1685596" y="61693"/>
                  </a:cubicBezTo>
                  <a:lnTo>
                    <a:pt x="1685596" y="221931"/>
                  </a:lnTo>
                  <a:cubicBezTo>
                    <a:pt x="1685596" y="256003"/>
                    <a:pt x="1657975" y="283624"/>
                    <a:pt x="1623903" y="283624"/>
                  </a:cubicBezTo>
                  <a:lnTo>
                    <a:pt x="61693" y="283624"/>
                  </a:lnTo>
                  <a:cubicBezTo>
                    <a:pt x="27621" y="283624"/>
                    <a:pt x="0" y="256003"/>
                    <a:pt x="0" y="221931"/>
                  </a:cubicBezTo>
                  <a:lnTo>
                    <a:pt x="0" y="61693"/>
                  </a:lnTo>
                  <a:cubicBezTo>
                    <a:pt x="0" y="27621"/>
                    <a:pt x="27621" y="0"/>
                    <a:pt x="6169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9" name="Google Shape;309;p8"/>
            <p:cNvSpPr txBox="1"/>
            <p:nvPr/>
          </p:nvSpPr>
          <p:spPr>
            <a:xfrm>
              <a:off x="0" y="-9525"/>
              <a:ext cx="1685596"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10" name="Google Shape;310;p8"/>
          <p:cNvGrpSpPr/>
          <p:nvPr/>
        </p:nvGrpSpPr>
        <p:grpSpPr>
          <a:xfrm>
            <a:off x="2356482" y="4221185"/>
            <a:ext cx="13575036" cy="3781992"/>
            <a:chOff x="0" y="-9525"/>
            <a:chExt cx="3575318" cy="996080"/>
          </a:xfrm>
        </p:grpSpPr>
        <p:sp>
          <p:nvSpPr>
            <p:cNvPr id="311" name="Google Shape;311;p8"/>
            <p:cNvSpPr/>
            <p:nvPr/>
          </p:nvSpPr>
          <p:spPr>
            <a:xfrm>
              <a:off x="0" y="0"/>
              <a:ext cx="3575318" cy="986555"/>
            </a:xfrm>
            <a:custGeom>
              <a:rect b="b" l="l" r="r" t="t"/>
              <a:pathLst>
                <a:path extrusionOk="0" h="986555" w="3575318">
                  <a:moveTo>
                    <a:pt x="29086" y="0"/>
                  </a:moveTo>
                  <a:lnTo>
                    <a:pt x="3546233" y="0"/>
                  </a:lnTo>
                  <a:cubicBezTo>
                    <a:pt x="3562296" y="0"/>
                    <a:pt x="3575318" y="13022"/>
                    <a:pt x="3575318" y="29086"/>
                  </a:cubicBezTo>
                  <a:lnTo>
                    <a:pt x="3575318" y="957470"/>
                  </a:lnTo>
                  <a:cubicBezTo>
                    <a:pt x="3575318" y="973533"/>
                    <a:pt x="3562296" y="986555"/>
                    <a:pt x="3546233" y="986555"/>
                  </a:cubicBezTo>
                  <a:lnTo>
                    <a:pt x="29086" y="986555"/>
                  </a:lnTo>
                  <a:cubicBezTo>
                    <a:pt x="13022" y="986555"/>
                    <a:pt x="0" y="973533"/>
                    <a:pt x="0" y="957470"/>
                  </a:cubicBezTo>
                  <a:lnTo>
                    <a:pt x="0" y="29086"/>
                  </a:lnTo>
                  <a:cubicBezTo>
                    <a:pt x="0" y="13022"/>
                    <a:pt x="13022" y="0"/>
                    <a:pt x="2908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8"/>
            <p:cNvSpPr txBox="1"/>
            <p:nvPr/>
          </p:nvSpPr>
          <p:spPr>
            <a:xfrm>
              <a:off x="0" y="-9525"/>
              <a:ext cx="3575318" cy="99608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13" name="Google Shape;313;p8"/>
          <p:cNvSpPr txBox="1"/>
          <p:nvPr/>
        </p:nvSpPr>
        <p:spPr>
          <a:xfrm>
            <a:off x="2943960" y="4457700"/>
            <a:ext cx="12400200" cy="3278700"/>
          </a:xfrm>
          <a:prstGeom prst="rect">
            <a:avLst/>
          </a:prstGeom>
          <a:noFill/>
          <a:ln>
            <a:noFill/>
          </a:ln>
        </p:spPr>
        <p:txBody>
          <a:bodyPr anchorCtr="0" anchor="t" bIns="0" lIns="0" spcFirstLastPara="1" rIns="0" wrap="square" tIns="0">
            <a:spAutoFit/>
          </a:bodyPr>
          <a:lstStyle/>
          <a:p>
            <a:pPr indent="0" lvl="0" marL="0" marR="0" rtl="0" algn="ctr">
              <a:lnSpc>
                <a:spcPct val="117988"/>
              </a:lnSpc>
              <a:spcBef>
                <a:spcPts val="0"/>
              </a:spcBef>
              <a:spcAft>
                <a:spcPts val="0"/>
              </a:spcAft>
              <a:buNone/>
            </a:pPr>
            <a:r>
              <a:rPr lang="en-US" sz="4692">
                <a:solidFill>
                  <a:srgbClr val="000000"/>
                </a:solidFill>
                <a:latin typeface="DM Serif Display"/>
                <a:ea typeface="DM Serif Display"/>
                <a:cs typeface="DM Serif Display"/>
                <a:sym typeface="DM Serif Display"/>
              </a:rPr>
              <a:t>Millions of videos are uploaded every day.</a:t>
            </a:r>
            <a:endParaRPr/>
          </a:p>
          <a:p>
            <a:pPr indent="0" lvl="0" marL="0" marR="0" rtl="0" algn="ctr">
              <a:lnSpc>
                <a:spcPct val="117988"/>
              </a:lnSpc>
              <a:spcBef>
                <a:spcPts val="0"/>
              </a:spcBef>
              <a:spcAft>
                <a:spcPts val="0"/>
              </a:spcAft>
              <a:buNone/>
            </a:pPr>
            <a:r>
              <a:rPr lang="en-US" sz="4692">
                <a:solidFill>
                  <a:srgbClr val="000000"/>
                </a:solidFill>
                <a:latin typeface="DM Serif Display"/>
                <a:ea typeface="DM Serif Display"/>
                <a:cs typeface="DM Serif Display"/>
                <a:sym typeface="DM Serif Display"/>
              </a:rPr>
              <a:t>YouTube</a:t>
            </a:r>
            <a:r>
              <a:rPr lang="en-US" sz="4692">
                <a:solidFill>
                  <a:srgbClr val="000000"/>
                </a:solidFill>
                <a:latin typeface="DM Serif Display"/>
                <a:ea typeface="DM Serif Display"/>
                <a:cs typeface="DM Serif Display"/>
                <a:sym typeface="DM Serif Display"/>
              </a:rPr>
              <a:t> </a:t>
            </a:r>
            <a:r>
              <a:rPr lang="en-US" sz="4692">
                <a:solidFill>
                  <a:srgbClr val="000000"/>
                </a:solidFill>
                <a:latin typeface="DM Serif Display"/>
                <a:ea typeface="DM Serif Display"/>
                <a:cs typeface="DM Serif Display"/>
                <a:sym typeface="DM Serif Display"/>
              </a:rPr>
              <a:t>uses AI and reports to filter content, but some bad videos still slip through.</a:t>
            </a:r>
            <a:endParaRPr sz="4692">
              <a:solidFill>
                <a:srgbClr val="000000"/>
              </a:solidFill>
              <a:latin typeface="DM Serif Display"/>
              <a:ea typeface="DM Serif Display"/>
              <a:cs typeface="DM Serif Display"/>
              <a:sym typeface="DM Serif Display"/>
            </a:endParaRPr>
          </a:p>
          <a:p>
            <a:pPr indent="0" lvl="0" marL="0" marR="0" rtl="0" algn="ctr">
              <a:lnSpc>
                <a:spcPct val="117988"/>
              </a:lnSpc>
              <a:spcBef>
                <a:spcPts val="0"/>
              </a:spcBef>
              <a:spcAft>
                <a:spcPts val="0"/>
              </a:spcAft>
              <a:buNone/>
            </a:pPr>
            <a:r>
              <a:rPr lang="en-US" sz="4692">
                <a:solidFill>
                  <a:srgbClr val="000000"/>
                </a:solidFill>
                <a:latin typeface="DM Serif Display"/>
                <a:ea typeface="DM Serif Display"/>
                <a:cs typeface="DM Serif Display"/>
                <a:sym typeface="DM Serif Display"/>
              </a:rPr>
              <a:t>The most important safety tool is YOUR brain!</a:t>
            </a:r>
            <a:endParaRPr/>
          </a:p>
        </p:txBody>
      </p:sp>
      <p:pic>
        <p:nvPicPr>
          <p:cNvPr id="314" name="Google Shape;314;p8"/>
          <p:cNvPicPr preferRelativeResize="0"/>
          <p:nvPr/>
        </p:nvPicPr>
        <p:blipFill rotWithShape="1">
          <a:blip r:embed="rId3">
            <a:alphaModFix/>
          </a:blip>
          <a:srcRect b="0" l="0" r="0" t="0"/>
          <a:stretch/>
        </p:blipFill>
        <p:spPr>
          <a:xfrm>
            <a:off x="12390120" y="1311999"/>
            <a:ext cx="1084700" cy="1643484"/>
          </a:xfrm>
          <a:prstGeom prst="rect">
            <a:avLst/>
          </a:prstGeom>
          <a:noFill/>
          <a:ln>
            <a:noFill/>
          </a:ln>
        </p:spPr>
      </p:pic>
      <p:sp>
        <p:nvSpPr>
          <p:cNvPr id="315" name="Google Shape;315;p8"/>
          <p:cNvSpPr txBox="1"/>
          <p:nvPr/>
        </p:nvSpPr>
        <p:spPr>
          <a:xfrm>
            <a:off x="6076469" y="1819393"/>
            <a:ext cx="6090600" cy="431100"/>
          </a:xfrm>
          <a:prstGeom prst="rect">
            <a:avLst/>
          </a:prstGeom>
          <a:noFill/>
          <a:ln>
            <a:noFill/>
          </a:ln>
        </p:spPr>
        <p:txBody>
          <a:bodyPr anchorCtr="0" anchor="t" bIns="0" lIns="0" spcFirstLastPara="1" rIns="0" wrap="square" tIns="0">
            <a:spAutoFit/>
          </a:bodyPr>
          <a:lstStyle/>
          <a:p>
            <a:pPr indent="0" lvl="0" marL="0" marR="0" rtl="0" algn="ctr">
              <a:lnSpc>
                <a:spcPct val="135843"/>
              </a:lnSpc>
              <a:spcBef>
                <a:spcPts val="0"/>
              </a:spcBef>
              <a:spcAft>
                <a:spcPts val="0"/>
              </a:spcAft>
              <a:buNone/>
            </a:pPr>
            <a:r>
              <a:rPr lang="en-US" sz="2800">
                <a:solidFill>
                  <a:srgbClr val="000000"/>
                </a:solidFill>
                <a:latin typeface="Arial"/>
                <a:ea typeface="Arial"/>
                <a:cs typeface="Arial"/>
                <a:sym typeface="Arial"/>
              </a:rPr>
              <a:t>Why Filters Don't Catch Everything</a:t>
            </a:r>
            <a:endParaRPr sz="2800"/>
          </a:p>
        </p:txBody>
      </p:sp>
      <p:pic>
        <p:nvPicPr>
          <p:cNvPr id="316" name="Google Shape;316;p8"/>
          <p:cNvPicPr preferRelativeResize="0"/>
          <p:nvPr/>
        </p:nvPicPr>
        <p:blipFill rotWithShape="1">
          <a:blip r:embed="rId3">
            <a:alphaModFix/>
          </a:blip>
          <a:srcRect b="0" l="0" r="0" t="0"/>
          <a:stretch/>
        </p:blipFill>
        <p:spPr>
          <a:xfrm flipH="1">
            <a:off x="4811677" y="1311999"/>
            <a:ext cx="1084700" cy="164348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4F1"/>
        </a:solidFill>
      </p:bgPr>
    </p:bg>
    <p:spTree>
      <p:nvGrpSpPr>
        <p:cNvPr id="321" name="Shape 321"/>
        <p:cNvGrpSpPr/>
        <p:nvPr/>
      </p:nvGrpSpPr>
      <p:grpSpPr>
        <a:xfrm>
          <a:off x="0" y="0"/>
          <a:ext cx="0" cy="0"/>
          <a:chOff x="0" y="0"/>
          <a:chExt cx="0" cy="0"/>
        </a:xfrm>
      </p:grpSpPr>
      <p:grpSp>
        <p:nvGrpSpPr>
          <p:cNvPr id="322" name="Google Shape;322;p9"/>
          <p:cNvGrpSpPr/>
          <p:nvPr/>
        </p:nvGrpSpPr>
        <p:grpSpPr>
          <a:xfrm>
            <a:off x="-635522" y="-1246351"/>
            <a:ext cx="19559045" cy="13429452"/>
            <a:chOff x="0" y="0"/>
            <a:chExt cx="26078726" cy="17905936"/>
          </a:xfrm>
        </p:grpSpPr>
        <p:sp>
          <p:nvSpPr>
            <p:cNvPr id="323" name="Google Shape;323;p9"/>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4" name="Google Shape;324;p9"/>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5" name="Google Shape;325;p9"/>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6" name="Google Shape;326;p9"/>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9"/>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8" name="Google Shape;328;p9"/>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29" name="Google Shape;329;p9"/>
          <p:cNvGrpSpPr/>
          <p:nvPr/>
        </p:nvGrpSpPr>
        <p:grpSpPr>
          <a:xfrm>
            <a:off x="10465828" y="1380646"/>
            <a:ext cx="6399997" cy="7527820"/>
            <a:chOff x="0" y="-9525"/>
            <a:chExt cx="1685596" cy="1982636"/>
          </a:xfrm>
        </p:grpSpPr>
        <p:sp>
          <p:nvSpPr>
            <p:cNvPr id="330" name="Google Shape;330;p9"/>
            <p:cNvSpPr/>
            <p:nvPr/>
          </p:nvSpPr>
          <p:spPr>
            <a:xfrm>
              <a:off x="0" y="0"/>
              <a:ext cx="1685596" cy="1973111"/>
            </a:xfrm>
            <a:custGeom>
              <a:rect b="b" l="l" r="r" t="t"/>
              <a:pathLst>
                <a:path extrusionOk="0" h="1973111" w="1685596">
                  <a:moveTo>
                    <a:pt x="61693" y="0"/>
                  </a:moveTo>
                  <a:lnTo>
                    <a:pt x="1623903" y="0"/>
                  </a:lnTo>
                  <a:cubicBezTo>
                    <a:pt x="1640265" y="0"/>
                    <a:pt x="1655957" y="6500"/>
                    <a:pt x="1667526" y="18070"/>
                  </a:cubicBezTo>
                  <a:cubicBezTo>
                    <a:pt x="1679096" y="29639"/>
                    <a:pt x="1685596" y="45331"/>
                    <a:pt x="1685596" y="61693"/>
                  </a:cubicBezTo>
                  <a:lnTo>
                    <a:pt x="1685596" y="1911417"/>
                  </a:lnTo>
                  <a:cubicBezTo>
                    <a:pt x="1685596" y="1945490"/>
                    <a:pt x="1657975" y="1973111"/>
                    <a:pt x="1623903" y="1973111"/>
                  </a:cubicBezTo>
                  <a:lnTo>
                    <a:pt x="61693" y="1973111"/>
                  </a:lnTo>
                  <a:cubicBezTo>
                    <a:pt x="27621" y="1973111"/>
                    <a:pt x="0" y="1945490"/>
                    <a:pt x="0" y="1911417"/>
                  </a:cubicBezTo>
                  <a:lnTo>
                    <a:pt x="0" y="61693"/>
                  </a:lnTo>
                  <a:cubicBezTo>
                    <a:pt x="0" y="27621"/>
                    <a:pt x="27621" y="0"/>
                    <a:pt x="6169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1" name="Google Shape;331;p9"/>
            <p:cNvSpPr txBox="1"/>
            <p:nvPr/>
          </p:nvSpPr>
          <p:spPr>
            <a:xfrm>
              <a:off x="0" y="-9525"/>
              <a:ext cx="1685596" cy="1982636"/>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32" name="Google Shape;332;p9"/>
          <p:cNvSpPr txBox="1"/>
          <p:nvPr/>
        </p:nvSpPr>
        <p:spPr>
          <a:xfrm>
            <a:off x="10776778" y="2130677"/>
            <a:ext cx="5778000" cy="6657000"/>
          </a:xfrm>
          <a:prstGeom prst="rect">
            <a:avLst/>
          </a:prstGeom>
          <a:noFill/>
          <a:ln>
            <a:noFill/>
          </a:ln>
        </p:spPr>
        <p:txBody>
          <a:bodyPr anchorCtr="0" anchor="t" bIns="0" lIns="0" spcFirstLastPara="1" rIns="0" wrap="square" tIns="0">
            <a:spAutoFit/>
          </a:bodyPr>
          <a:lstStyle/>
          <a:p>
            <a:pPr indent="0" lvl="0" marL="0" marR="0" rtl="0" algn="ctr">
              <a:lnSpc>
                <a:spcPct val="117996"/>
              </a:lnSpc>
              <a:spcBef>
                <a:spcPts val="0"/>
              </a:spcBef>
              <a:spcAft>
                <a:spcPts val="0"/>
              </a:spcAft>
              <a:buNone/>
            </a:pPr>
            <a:r>
              <a:rPr lang="en-US" sz="6268">
                <a:solidFill>
                  <a:srgbClr val="000000"/>
                </a:solidFill>
                <a:latin typeface="DM Serif Display"/>
                <a:ea typeface="DM Serif Display"/>
                <a:cs typeface="DM Serif Display"/>
                <a:sym typeface="DM Serif Display"/>
              </a:rPr>
              <a:t>Which of these titles is a red flag for suspicious YouTube content?</a:t>
            </a:r>
            <a:endParaRPr/>
          </a:p>
        </p:txBody>
      </p:sp>
      <p:grpSp>
        <p:nvGrpSpPr>
          <p:cNvPr id="333" name="Google Shape;333;p9"/>
          <p:cNvGrpSpPr/>
          <p:nvPr/>
        </p:nvGrpSpPr>
        <p:grpSpPr>
          <a:xfrm>
            <a:off x="11847673" y="1123795"/>
            <a:ext cx="3636308" cy="549866"/>
            <a:chOff x="0" y="-9525"/>
            <a:chExt cx="957711" cy="144821"/>
          </a:xfrm>
        </p:grpSpPr>
        <p:sp>
          <p:nvSpPr>
            <p:cNvPr id="334" name="Google Shape;334;p9"/>
            <p:cNvSpPr/>
            <p:nvPr/>
          </p:nvSpPr>
          <p:spPr>
            <a:xfrm>
              <a:off x="0" y="0"/>
              <a:ext cx="957711" cy="135296"/>
            </a:xfrm>
            <a:custGeom>
              <a:rect b="b" l="l" r="r" t="t"/>
              <a:pathLst>
                <a:path extrusionOk="0" h="135296" w="957711">
                  <a:moveTo>
                    <a:pt x="67648" y="0"/>
                  </a:moveTo>
                  <a:lnTo>
                    <a:pt x="890063" y="0"/>
                  </a:lnTo>
                  <a:cubicBezTo>
                    <a:pt x="927424" y="0"/>
                    <a:pt x="957711" y="30287"/>
                    <a:pt x="957711" y="67648"/>
                  </a:cubicBezTo>
                  <a:lnTo>
                    <a:pt x="957711" y="67648"/>
                  </a:lnTo>
                  <a:cubicBezTo>
                    <a:pt x="957711" y="85589"/>
                    <a:pt x="950584" y="102796"/>
                    <a:pt x="937897" y="115482"/>
                  </a:cubicBezTo>
                  <a:cubicBezTo>
                    <a:pt x="925211" y="128169"/>
                    <a:pt x="908004" y="135296"/>
                    <a:pt x="890063" y="135296"/>
                  </a:cubicBezTo>
                  <a:lnTo>
                    <a:pt x="67648" y="135296"/>
                  </a:lnTo>
                  <a:cubicBezTo>
                    <a:pt x="30287" y="135296"/>
                    <a:pt x="0" y="105009"/>
                    <a:pt x="0" y="67648"/>
                  </a:cubicBezTo>
                  <a:lnTo>
                    <a:pt x="0" y="67648"/>
                  </a:lnTo>
                  <a:cubicBezTo>
                    <a:pt x="0" y="30287"/>
                    <a:pt x="30287" y="0"/>
                    <a:pt x="67648" y="0"/>
                  </a:cubicBezTo>
                  <a:close/>
                </a:path>
              </a:pathLst>
            </a:custGeom>
            <a:solidFill>
              <a:srgbClr val="B68C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5" name="Google Shape;335;p9"/>
            <p:cNvSpPr txBox="1"/>
            <p:nvPr/>
          </p:nvSpPr>
          <p:spPr>
            <a:xfrm>
              <a:off x="0" y="-9525"/>
              <a:ext cx="957711" cy="14482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36" name="Google Shape;336;p9"/>
          <p:cNvSpPr txBox="1"/>
          <p:nvPr/>
        </p:nvSpPr>
        <p:spPr>
          <a:xfrm>
            <a:off x="11847673" y="1223052"/>
            <a:ext cx="3636308" cy="387513"/>
          </a:xfrm>
          <a:prstGeom prst="rect">
            <a:avLst/>
          </a:prstGeom>
          <a:noFill/>
          <a:ln>
            <a:noFill/>
          </a:ln>
        </p:spPr>
        <p:txBody>
          <a:bodyPr anchorCtr="0" anchor="t" bIns="0" lIns="0" spcFirstLastPara="1" rIns="0" wrap="square" tIns="0">
            <a:spAutoFit/>
          </a:bodyPr>
          <a:lstStyle/>
          <a:p>
            <a:pPr indent="0" lvl="0" marL="0" marR="0" rtl="0" algn="ctr">
              <a:lnSpc>
                <a:spcPct val="117979"/>
              </a:lnSpc>
              <a:spcBef>
                <a:spcPts val="0"/>
              </a:spcBef>
              <a:spcAft>
                <a:spcPts val="0"/>
              </a:spcAft>
              <a:buNone/>
            </a:pPr>
            <a:r>
              <a:rPr lang="en-US" sz="2564">
                <a:solidFill>
                  <a:srgbClr val="FFFFFF"/>
                </a:solidFill>
                <a:latin typeface="DM Serif Display"/>
                <a:ea typeface="DM Serif Display"/>
                <a:cs typeface="DM Serif Display"/>
                <a:sym typeface="DM Serif Display"/>
              </a:rPr>
              <a:t>Question</a:t>
            </a:r>
            <a:endParaRPr/>
          </a:p>
        </p:txBody>
      </p:sp>
      <p:grpSp>
        <p:nvGrpSpPr>
          <p:cNvPr id="337" name="Google Shape;337;p9"/>
          <p:cNvGrpSpPr/>
          <p:nvPr/>
        </p:nvGrpSpPr>
        <p:grpSpPr>
          <a:xfrm>
            <a:off x="2688825" y="1939477"/>
            <a:ext cx="5778138" cy="1418226"/>
            <a:chOff x="0" y="-9525"/>
            <a:chExt cx="1521804" cy="293149"/>
          </a:xfrm>
        </p:grpSpPr>
        <p:sp>
          <p:nvSpPr>
            <p:cNvPr id="338" name="Google Shape;338;p9"/>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9"/>
            <p:cNvSpPr txBox="1"/>
            <p:nvPr/>
          </p:nvSpPr>
          <p:spPr>
            <a:xfrm>
              <a:off x="0" y="-9525"/>
              <a:ext cx="1521804" cy="293149"/>
            </a:xfrm>
            <a:prstGeom prst="rect">
              <a:avLst/>
            </a:prstGeom>
            <a:noFill/>
            <a:ln>
              <a:noFill/>
            </a:ln>
          </p:spPr>
          <p:txBody>
            <a:bodyPr anchorCtr="0" anchor="ctr" bIns="50800" lIns="50800" spcFirstLastPara="1" rIns="50800" wrap="square" tIns="50800">
              <a:noAutofit/>
            </a:bodyPr>
            <a:lstStyle/>
            <a:p>
              <a:pPr indent="0" lvl="0" marL="0" rtl="0" algn="ctr">
                <a:lnSpc>
                  <a:spcPct val="140000"/>
                </a:lnSpc>
                <a:spcBef>
                  <a:spcPts val="0"/>
                </a:spcBef>
                <a:spcAft>
                  <a:spcPts val="0"/>
                </a:spcAft>
                <a:buNone/>
              </a:pPr>
              <a:r>
                <a:rPr lang="en-US" sz="3000">
                  <a:solidFill>
                    <a:schemeClr val="dk1"/>
                  </a:solidFill>
                </a:rPr>
                <a:t>How to Draw a Cartoon Cat – Step-by-Step Tutorial</a:t>
              </a:r>
              <a:endParaRPr sz="1800">
                <a:solidFill>
                  <a:schemeClr val="dk1"/>
                </a:solidFill>
                <a:latin typeface="Calibri"/>
                <a:ea typeface="Calibri"/>
                <a:cs typeface="Calibri"/>
                <a:sym typeface="Calibri"/>
              </a:endParaRPr>
            </a:p>
          </p:txBody>
        </p:sp>
      </p:grpSp>
      <p:grpSp>
        <p:nvGrpSpPr>
          <p:cNvPr id="340" name="Google Shape;340;p9"/>
          <p:cNvGrpSpPr/>
          <p:nvPr/>
        </p:nvGrpSpPr>
        <p:grpSpPr>
          <a:xfrm>
            <a:off x="1473055" y="2244639"/>
            <a:ext cx="1069433" cy="1113052"/>
            <a:chOff x="0" y="-9525"/>
            <a:chExt cx="281661" cy="293149"/>
          </a:xfrm>
        </p:grpSpPr>
        <p:sp>
          <p:nvSpPr>
            <p:cNvPr id="341" name="Google Shape;341;p9"/>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2" name="Google Shape;342;p9"/>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43" name="Google Shape;343;p9"/>
          <p:cNvGrpSpPr/>
          <p:nvPr/>
        </p:nvGrpSpPr>
        <p:grpSpPr>
          <a:xfrm>
            <a:off x="2688825" y="7341572"/>
            <a:ext cx="5778138" cy="1418226"/>
            <a:chOff x="0" y="-9525"/>
            <a:chExt cx="1521804" cy="293149"/>
          </a:xfrm>
        </p:grpSpPr>
        <p:sp>
          <p:nvSpPr>
            <p:cNvPr id="344" name="Google Shape;344;p9"/>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9"/>
            <p:cNvSpPr txBox="1"/>
            <p:nvPr/>
          </p:nvSpPr>
          <p:spPr>
            <a:xfrm>
              <a:off x="0" y="-9525"/>
              <a:ext cx="1521804" cy="293149"/>
            </a:xfrm>
            <a:prstGeom prst="rect">
              <a:avLst/>
            </a:prstGeom>
            <a:noFill/>
            <a:ln>
              <a:noFill/>
            </a:ln>
          </p:spPr>
          <p:txBody>
            <a:bodyPr anchorCtr="0" anchor="ctr" bIns="50800" lIns="50800" spcFirstLastPara="1" rIns="50800" wrap="square" tIns="50800">
              <a:noAutofit/>
            </a:bodyPr>
            <a:lstStyle/>
            <a:p>
              <a:pPr indent="0" lvl="0" marL="0" rtl="0" algn="ctr">
                <a:lnSpc>
                  <a:spcPct val="140000"/>
                </a:lnSpc>
                <a:spcBef>
                  <a:spcPts val="0"/>
                </a:spcBef>
                <a:spcAft>
                  <a:spcPts val="0"/>
                </a:spcAft>
                <a:buNone/>
              </a:pPr>
              <a:r>
                <a:rPr lang="en-US" sz="3370">
                  <a:solidFill>
                    <a:schemeClr val="dk1"/>
                  </a:solidFill>
                </a:rPr>
                <a:t>Why Do Astronauts Float in Space?</a:t>
              </a:r>
              <a:endParaRPr sz="1800">
                <a:solidFill>
                  <a:schemeClr val="dk1"/>
                </a:solidFill>
                <a:latin typeface="Calibri"/>
                <a:ea typeface="Calibri"/>
                <a:cs typeface="Calibri"/>
                <a:sym typeface="Calibri"/>
              </a:endParaRPr>
            </a:p>
          </p:txBody>
        </p:sp>
      </p:grpSp>
      <p:grpSp>
        <p:nvGrpSpPr>
          <p:cNvPr id="346" name="Google Shape;346;p9"/>
          <p:cNvGrpSpPr/>
          <p:nvPr/>
        </p:nvGrpSpPr>
        <p:grpSpPr>
          <a:xfrm>
            <a:off x="1286855" y="7390271"/>
            <a:ext cx="1069439" cy="1113057"/>
            <a:chOff x="0" y="-9525"/>
            <a:chExt cx="281661" cy="293149"/>
          </a:xfrm>
        </p:grpSpPr>
        <p:sp>
          <p:nvSpPr>
            <p:cNvPr id="347" name="Google Shape;347;p9"/>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8" name="Google Shape;348;p9"/>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49" name="Google Shape;349;p9"/>
          <p:cNvGrpSpPr/>
          <p:nvPr/>
        </p:nvGrpSpPr>
        <p:grpSpPr>
          <a:xfrm>
            <a:off x="2688825" y="3846906"/>
            <a:ext cx="5778502" cy="1682812"/>
            <a:chOff x="0" y="0"/>
            <a:chExt cx="1521900" cy="347839"/>
          </a:xfrm>
        </p:grpSpPr>
        <p:sp>
          <p:nvSpPr>
            <p:cNvPr id="350" name="Google Shape;350;p9"/>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9"/>
            <p:cNvSpPr txBox="1"/>
            <p:nvPr/>
          </p:nvSpPr>
          <p:spPr>
            <a:xfrm>
              <a:off x="0" y="19339"/>
              <a:ext cx="1521900" cy="328500"/>
            </a:xfrm>
            <a:prstGeom prst="rect">
              <a:avLst/>
            </a:prstGeom>
            <a:noFill/>
            <a:ln>
              <a:noFill/>
            </a:ln>
          </p:spPr>
          <p:txBody>
            <a:bodyPr anchorCtr="0" anchor="ctr" bIns="50800" lIns="50800" spcFirstLastPara="1" rIns="50800" wrap="square" tIns="50800">
              <a:noAutofit/>
            </a:bodyPr>
            <a:lstStyle/>
            <a:p>
              <a:pPr indent="0" lvl="0" marL="0" rtl="0" algn="ctr">
                <a:lnSpc>
                  <a:spcPct val="140000"/>
                </a:lnSpc>
                <a:spcBef>
                  <a:spcPts val="0"/>
                </a:spcBef>
                <a:spcAft>
                  <a:spcPts val="0"/>
                </a:spcAft>
                <a:buClr>
                  <a:schemeClr val="dk1"/>
                </a:buClr>
                <a:buFont typeface="Arial"/>
                <a:buNone/>
              </a:pPr>
              <a:r>
                <a:rPr lang="en-US" sz="3370">
                  <a:solidFill>
                    <a:schemeClr val="dk1"/>
                  </a:solidFill>
                </a:rPr>
                <a:t>🎁 FREE iPhone 17 for EVERYONE! 😱</a:t>
              </a:r>
              <a:endParaRPr>
                <a:solidFill>
                  <a:schemeClr val="dk1"/>
                </a:solidFill>
              </a:endParaRPr>
            </a:p>
            <a:p>
              <a:pPr indent="0" lvl="0" marL="0" rtl="0" algn="ctr">
                <a:lnSpc>
                  <a:spcPct val="112444"/>
                </a:lnSpc>
                <a:spcBef>
                  <a:spcPts val="0"/>
                </a:spcBef>
                <a:spcAft>
                  <a:spcPts val="0"/>
                </a:spcAft>
                <a:buClr>
                  <a:schemeClr val="dk1"/>
                </a:buClr>
                <a:buFont typeface="Arial"/>
                <a:buNone/>
              </a:pPr>
              <a:r>
                <a:t/>
              </a:r>
              <a:endParaRPr sz="1800">
                <a:solidFill>
                  <a:schemeClr val="dk1"/>
                </a:solidFill>
                <a:latin typeface="Calibri"/>
                <a:ea typeface="Calibri"/>
                <a:cs typeface="Calibri"/>
                <a:sym typeface="Calibri"/>
              </a:endParaRPr>
            </a:p>
          </p:txBody>
        </p:sp>
      </p:grpSp>
      <p:grpSp>
        <p:nvGrpSpPr>
          <p:cNvPr id="352" name="Google Shape;352;p9"/>
          <p:cNvGrpSpPr/>
          <p:nvPr/>
        </p:nvGrpSpPr>
        <p:grpSpPr>
          <a:xfrm>
            <a:off x="1473055" y="3800827"/>
            <a:ext cx="1069433" cy="1113052"/>
            <a:chOff x="0" y="-9525"/>
            <a:chExt cx="281661" cy="293149"/>
          </a:xfrm>
        </p:grpSpPr>
        <p:sp>
          <p:nvSpPr>
            <p:cNvPr id="353" name="Google Shape;353;p9"/>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4" name="Google Shape;354;p9"/>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55" name="Google Shape;355;p9"/>
          <p:cNvGrpSpPr/>
          <p:nvPr/>
        </p:nvGrpSpPr>
        <p:grpSpPr>
          <a:xfrm>
            <a:off x="2688833" y="5723776"/>
            <a:ext cx="5778138" cy="1113057"/>
            <a:chOff x="0" y="-9525"/>
            <a:chExt cx="1521804" cy="293149"/>
          </a:xfrm>
        </p:grpSpPr>
        <p:sp>
          <p:nvSpPr>
            <p:cNvPr id="356" name="Google Shape;356;p9"/>
            <p:cNvSpPr/>
            <p:nvPr/>
          </p:nvSpPr>
          <p:spPr>
            <a:xfrm>
              <a:off x="0" y="0"/>
              <a:ext cx="1521804" cy="283624"/>
            </a:xfrm>
            <a:custGeom>
              <a:rect b="b" l="l" r="r" t="t"/>
              <a:pathLst>
                <a:path extrusionOk="0" h="283624" w="1521804">
                  <a:moveTo>
                    <a:pt x="68334" y="0"/>
                  </a:moveTo>
                  <a:lnTo>
                    <a:pt x="1453470" y="0"/>
                  </a:lnTo>
                  <a:cubicBezTo>
                    <a:pt x="1491210" y="0"/>
                    <a:pt x="1521804" y="30594"/>
                    <a:pt x="1521804" y="68334"/>
                  </a:cubicBezTo>
                  <a:lnTo>
                    <a:pt x="1521804" y="215291"/>
                  </a:lnTo>
                  <a:cubicBezTo>
                    <a:pt x="1521804" y="233414"/>
                    <a:pt x="1514604" y="250795"/>
                    <a:pt x="1501789" y="263610"/>
                  </a:cubicBezTo>
                  <a:cubicBezTo>
                    <a:pt x="1488974" y="276425"/>
                    <a:pt x="1471593" y="283624"/>
                    <a:pt x="1453470" y="283624"/>
                  </a:cubicBezTo>
                  <a:lnTo>
                    <a:pt x="68334" y="283624"/>
                  </a:lnTo>
                  <a:cubicBezTo>
                    <a:pt x="50210" y="283624"/>
                    <a:pt x="32829" y="276425"/>
                    <a:pt x="20014" y="263610"/>
                  </a:cubicBezTo>
                  <a:cubicBezTo>
                    <a:pt x="7199" y="250795"/>
                    <a:pt x="0" y="233414"/>
                    <a:pt x="0" y="215291"/>
                  </a:cubicBezTo>
                  <a:lnTo>
                    <a:pt x="0" y="68334"/>
                  </a:lnTo>
                  <a:cubicBezTo>
                    <a:pt x="0" y="50210"/>
                    <a:pt x="7199" y="32829"/>
                    <a:pt x="20014" y="20014"/>
                  </a:cubicBezTo>
                  <a:cubicBezTo>
                    <a:pt x="32829" y="7199"/>
                    <a:pt x="50210" y="0"/>
                    <a:pt x="6833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9"/>
            <p:cNvSpPr txBox="1"/>
            <p:nvPr/>
          </p:nvSpPr>
          <p:spPr>
            <a:xfrm>
              <a:off x="0" y="-9525"/>
              <a:ext cx="1521804"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58" name="Google Shape;358;p9"/>
          <p:cNvGrpSpPr/>
          <p:nvPr/>
        </p:nvGrpSpPr>
        <p:grpSpPr>
          <a:xfrm>
            <a:off x="1473055" y="5749874"/>
            <a:ext cx="1069439" cy="1113057"/>
            <a:chOff x="0" y="-9525"/>
            <a:chExt cx="281661" cy="293149"/>
          </a:xfrm>
        </p:grpSpPr>
        <p:sp>
          <p:nvSpPr>
            <p:cNvPr id="359" name="Google Shape;359;p9"/>
            <p:cNvSpPr/>
            <p:nvPr/>
          </p:nvSpPr>
          <p:spPr>
            <a:xfrm>
              <a:off x="0" y="0"/>
              <a:ext cx="281661" cy="283624"/>
            </a:xfrm>
            <a:custGeom>
              <a:rect b="b" l="l" r="r" t="t"/>
              <a:pathLst>
                <a:path extrusionOk="0" h="283624" w="281661">
                  <a:moveTo>
                    <a:pt x="140831" y="0"/>
                  </a:moveTo>
                  <a:lnTo>
                    <a:pt x="140831" y="0"/>
                  </a:lnTo>
                  <a:cubicBezTo>
                    <a:pt x="218609" y="0"/>
                    <a:pt x="281661" y="63052"/>
                    <a:pt x="281661" y="140831"/>
                  </a:cubicBezTo>
                  <a:lnTo>
                    <a:pt x="281661" y="142794"/>
                  </a:lnTo>
                  <a:cubicBezTo>
                    <a:pt x="281661" y="220572"/>
                    <a:pt x="218609" y="283624"/>
                    <a:pt x="140831" y="283624"/>
                  </a:cubicBezTo>
                  <a:lnTo>
                    <a:pt x="140831" y="283624"/>
                  </a:lnTo>
                  <a:cubicBezTo>
                    <a:pt x="63052" y="283624"/>
                    <a:pt x="0" y="220572"/>
                    <a:pt x="0" y="142794"/>
                  </a:cubicBezTo>
                  <a:lnTo>
                    <a:pt x="0" y="140831"/>
                  </a:lnTo>
                  <a:cubicBezTo>
                    <a:pt x="0" y="63052"/>
                    <a:pt x="63052" y="0"/>
                    <a:pt x="140831"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9"/>
            <p:cNvSpPr txBox="1"/>
            <p:nvPr/>
          </p:nvSpPr>
          <p:spPr>
            <a:xfrm>
              <a:off x="0" y="-9525"/>
              <a:ext cx="281661"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61" name="Google Shape;361;p9"/>
          <p:cNvSpPr txBox="1"/>
          <p:nvPr/>
        </p:nvSpPr>
        <p:spPr>
          <a:xfrm>
            <a:off x="2642285" y="6028383"/>
            <a:ext cx="5778000" cy="518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extLst>
                  <a:ext uri="http://customooxmlschemas.google.com/">
                    <go:slidesCustomData xmlns:go="http://customooxmlschemas.google.com/" textRoundtripDataId="3"/>
                  </a:ext>
                </a:extLst>
              </a:rPr>
              <a:t>How Rainbows Form</a:t>
            </a:r>
            <a:endParaRPr/>
          </a:p>
        </p:txBody>
      </p:sp>
      <p:sp>
        <p:nvSpPr>
          <p:cNvPr id="362" name="Google Shape;362;p9"/>
          <p:cNvSpPr txBox="1"/>
          <p:nvPr/>
        </p:nvSpPr>
        <p:spPr>
          <a:xfrm>
            <a:off x="1473055" y="2500131"/>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A</a:t>
            </a:r>
            <a:endParaRPr/>
          </a:p>
        </p:txBody>
      </p:sp>
      <p:sp>
        <p:nvSpPr>
          <p:cNvPr id="363" name="Google Shape;363;p9"/>
          <p:cNvSpPr txBox="1"/>
          <p:nvPr/>
        </p:nvSpPr>
        <p:spPr>
          <a:xfrm>
            <a:off x="1473055" y="4056319"/>
            <a:ext cx="1069433" cy="5716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B</a:t>
            </a:r>
            <a:endParaRPr/>
          </a:p>
        </p:txBody>
      </p:sp>
      <p:sp>
        <p:nvSpPr>
          <p:cNvPr id="364" name="Google Shape;364;p9"/>
          <p:cNvSpPr txBox="1"/>
          <p:nvPr/>
        </p:nvSpPr>
        <p:spPr>
          <a:xfrm>
            <a:off x="1473055" y="6079220"/>
            <a:ext cx="1069500" cy="518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C</a:t>
            </a:r>
            <a:endParaRPr/>
          </a:p>
        </p:txBody>
      </p:sp>
      <p:sp>
        <p:nvSpPr>
          <p:cNvPr id="365" name="Google Shape;365;p9"/>
          <p:cNvSpPr txBox="1"/>
          <p:nvPr/>
        </p:nvSpPr>
        <p:spPr>
          <a:xfrm>
            <a:off x="1333412" y="7698936"/>
            <a:ext cx="1069500" cy="518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370">
                <a:solidFill>
                  <a:srgbClr val="000000"/>
                </a:solidFill>
                <a:latin typeface="Arial"/>
                <a:ea typeface="Arial"/>
                <a:cs typeface="Arial"/>
                <a:sym typeface="Arial"/>
              </a:rPr>
              <a:t>D</a:t>
            </a:r>
            <a:endParaRPr/>
          </a:p>
        </p:txBody>
      </p:sp>
      <p:sp>
        <p:nvSpPr>
          <p:cNvPr id="366" name="Google Shape;366;p9"/>
          <p:cNvSpPr/>
          <p:nvPr/>
        </p:nvSpPr>
        <p:spPr>
          <a:xfrm>
            <a:off x="9105102" y="5390129"/>
            <a:ext cx="2454040" cy="3518337"/>
          </a:xfrm>
          <a:custGeom>
            <a:rect b="b" l="l" r="r" t="t"/>
            <a:pathLst>
              <a:path extrusionOk="0" h="3518337" w="2454040">
                <a:moveTo>
                  <a:pt x="0" y="0"/>
                </a:moveTo>
                <a:lnTo>
                  <a:pt x="2454040" y="0"/>
                </a:lnTo>
                <a:lnTo>
                  <a:pt x="2454040" y="3518337"/>
                </a:lnTo>
                <a:lnTo>
                  <a:pt x="0" y="351833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67" name="Google Shape;367;p9"/>
          <p:cNvGrpSpPr/>
          <p:nvPr/>
        </p:nvGrpSpPr>
        <p:grpSpPr>
          <a:xfrm>
            <a:off x="-435600" y="9615162"/>
            <a:ext cx="19159201" cy="814963"/>
            <a:chOff x="0" y="-9525"/>
            <a:chExt cx="5046045" cy="214641"/>
          </a:xfrm>
        </p:grpSpPr>
        <p:sp>
          <p:nvSpPr>
            <p:cNvPr id="368" name="Google Shape;368;p9"/>
            <p:cNvSpPr/>
            <p:nvPr/>
          </p:nvSpPr>
          <p:spPr>
            <a:xfrm>
              <a:off x="0" y="0"/>
              <a:ext cx="5046045" cy="205116"/>
            </a:xfrm>
            <a:custGeom>
              <a:rect b="b" l="l" r="r" t="t"/>
              <a:pathLst>
                <a:path extrusionOk="0" h="205116" w="5046045">
                  <a:moveTo>
                    <a:pt x="20608" y="0"/>
                  </a:moveTo>
                  <a:lnTo>
                    <a:pt x="5025436" y="0"/>
                  </a:lnTo>
                  <a:cubicBezTo>
                    <a:pt x="5036818" y="0"/>
                    <a:pt x="5046045" y="9227"/>
                    <a:pt x="5046045" y="20608"/>
                  </a:cubicBezTo>
                  <a:lnTo>
                    <a:pt x="5046045" y="184507"/>
                  </a:lnTo>
                  <a:cubicBezTo>
                    <a:pt x="5046045" y="195889"/>
                    <a:pt x="5036818" y="205116"/>
                    <a:pt x="5025436" y="205116"/>
                  </a:cubicBezTo>
                  <a:lnTo>
                    <a:pt x="20608" y="205116"/>
                  </a:lnTo>
                  <a:cubicBezTo>
                    <a:pt x="9227" y="205116"/>
                    <a:pt x="0" y="195889"/>
                    <a:pt x="0" y="184507"/>
                  </a:cubicBezTo>
                  <a:lnTo>
                    <a:pt x="0" y="20608"/>
                  </a:lnTo>
                  <a:cubicBezTo>
                    <a:pt x="0" y="9227"/>
                    <a:pt x="9227" y="0"/>
                    <a:pt x="20608" y="0"/>
                  </a:cubicBezTo>
                  <a:close/>
                </a:path>
              </a:pathLst>
            </a:custGeom>
            <a:solidFill>
              <a:srgbClr val="B68C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9" name="Google Shape;369;p9"/>
            <p:cNvSpPr txBox="1"/>
            <p:nvPr/>
          </p:nvSpPr>
          <p:spPr>
            <a:xfrm>
              <a:off x="0" y="-9525"/>
              <a:ext cx="5046045" cy="214641"/>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D4D4"/>
        </a:solidFill>
      </p:bgPr>
    </p:bg>
    <p:spTree>
      <p:nvGrpSpPr>
        <p:cNvPr id="374" name="Shape 374"/>
        <p:cNvGrpSpPr/>
        <p:nvPr/>
      </p:nvGrpSpPr>
      <p:grpSpPr>
        <a:xfrm>
          <a:off x="0" y="0"/>
          <a:ext cx="0" cy="0"/>
          <a:chOff x="0" y="0"/>
          <a:chExt cx="0" cy="0"/>
        </a:xfrm>
      </p:grpSpPr>
      <p:grpSp>
        <p:nvGrpSpPr>
          <p:cNvPr id="375" name="Google Shape;375;p10"/>
          <p:cNvGrpSpPr/>
          <p:nvPr/>
        </p:nvGrpSpPr>
        <p:grpSpPr>
          <a:xfrm>
            <a:off x="-635522" y="-1246351"/>
            <a:ext cx="19559045" cy="13429452"/>
            <a:chOff x="0" y="0"/>
            <a:chExt cx="26078726" cy="17905936"/>
          </a:xfrm>
        </p:grpSpPr>
        <p:sp>
          <p:nvSpPr>
            <p:cNvPr id="376" name="Google Shape;376;p10"/>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7" name="Google Shape;377;p10"/>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8" name="Google Shape;378;p10"/>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9" name="Google Shape;379;p10"/>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0" name="Google Shape;380;p10"/>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10"/>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82" name="Google Shape;382;p10"/>
          <p:cNvGrpSpPr/>
          <p:nvPr/>
        </p:nvGrpSpPr>
        <p:grpSpPr>
          <a:xfrm>
            <a:off x="5944001" y="1559133"/>
            <a:ext cx="6399997" cy="1113052"/>
            <a:chOff x="0" y="-9525"/>
            <a:chExt cx="1685596" cy="293149"/>
          </a:xfrm>
        </p:grpSpPr>
        <p:sp>
          <p:nvSpPr>
            <p:cNvPr id="383" name="Google Shape;383;p10"/>
            <p:cNvSpPr/>
            <p:nvPr/>
          </p:nvSpPr>
          <p:spPr>
            <a:xfrm>
              <a:off x="0" y="0"/>
              <a:ext cx="1685596" cy="283624"/>
            </a:xfrm>
            <a:custGeom>
              <a:rect b="b" l="l" r="r" t="t"/>
              <a:pathLst>
                <a:path extrusionOk="0" h="283624" w="1685596">
                  <a:moveTo>
                    <a:pt x="61693" y="0"/>
                  </a:moveTo>
                  <a:lnTo>
                    <a:pt x="1623903" y="0"/>
                  </a:lnTo>
                  <a:cubicBezTo>
                    <a:pt x="1640265" y="0"/>
                    <a:pt x="1655957" y="6500"/>
                    <a:pt x="1667526" y="18070"/>
                  </a:cubicBezTo>
                  <a:cubicBezTo>
                    <a:pt x="1679096" y="29639"/>
                    <a:pt x="1685596" y="45331"/>
                    <a:pt x="1685596" y="61693"/>
                  </a:cubicBezTo>
                  <a:lnTo>
                    <a:pt x="1685596" y="221931"/>
                  </a:lnTo>
                  <a:cubicBezTo>
                    <a:pt x="1685596" y="256003"/>
                    <a:pt x="1657975" y="283624"/>
                    <a:pt x="1623903" y="283624"/>
                  </a:cubicBezTo>
                  <a:lnTo>
                    <a:pt x="61693" y="283624"/>
                  </a:lnTo>
                  <a:cubicBezTo>
                    <a:pt x="27621" y="283624"/>
                    <a:pt x="0" y="256003"/>
                    <a:pt x="0" y="221931"/>
                  </a:cubicBezTo>
                  <a:lnTo>
                    <a:pt x="0" y="61693"/>
                  </a:lnTo>
                  <a:cubicBezTo>
                    <a:pt x="0" y="27621"/>
                    <a:pt x="27621" y="0"/>
                    <a:pt x="6169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4" name="Google Shape;384;p10"/>
            <p:cNvSpPr txBox="1"/>
            <p:nvPr/>
          </p:nvSpPr>
          <p:spPr>
            <a:xfrm>
              <a:off x="0" y="-9525"/>
              <a:ext cx="1685596"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85" name="Google Shape;385;p10"/>
          <p:cNvGrpSpPr/>
          <p:nvPr/>
        </p:nvGrpSpPr>
        <p:grpSpPr>
          <a:xfrm>
            <a:off x="2356482" y="4221185"/>
            <a:ext cx="13575036" cy="3781992"/>
            <a:chOff x="0" y="-9525"/>
            <a:chExt cx="3575318" cy="996080"/>
          </a:xfrm>
        </p:grpSpPr>
        <p:sp>
          <p:nvSpPr>
            <p:cNvPr id="386" name="Google Shape;386;p10"/>
            <p:cNvSpPr/>
            <p:nvPr/>
          </p:nvSpPr>
          <p:spPr>
            <a:xfrm>
              <a:off x="0" y="0"/>
              <a:ext cx="3575318" cy="986555"/>
            </a:xfrm>
            <a:custGeom>
              <a:rect b="b" l="l" r="r" t="t"/>
              <a:pathLst>
                <a:path extrusionOk="0" h="986555" w="3575318">
                  <a:moveTo>
                    <a:pt x="29086" y="0"/>
                  </a:moveTo>
                  <a:lnTo>
                    <a:pt x="3546233" y="0"/>
                  </a:lnTo>
                  <a:cubicBezTo>
                    <a:pt x="3562296" y="0"/>
                    <a:pt x="3575318" y="13022"/>
                    <a:pt x="3575318" y="29086"/>
                  </a:cubicBezTo>
                  <a:lnTo>
                    <a:pt x="3575318" y="957470"/>
                  </a:lnTo>
                  <a:cubicBezTo>
                    <a:pt x="3575318" y="973533"/>
                    <a:pt x="3562296" y="986555"/>
                    <a:pt x="3546233" y="986555"/>
                  </a:cubicBezTo>
                  <a:lnTo>
                    <a:pt x="29086" y="986555"/>
                  </a:lnTo>
                  <a:cubicBezTo>
                    <a:pt x="13022" y="986555"/>
                    <a:pt x="0" y="973533"/>
                    <a:pt x="0" y="957470"/>
                  </a:cubicBezTo>
                  <a:lnTo>
                    <a:pt x="0" y="29086"/>
                  </a:lnTo>
                  <a:cubicBezTo>
                    <a:pt x="0" y="13022"/>
                    <a:pt x="13022" y="0"/>
                    <a:pt x="2908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7" name="Google Shape;387;p10"/>
            <p:cNvSpPr txBox="1"/>
            <p:nvPr/>
          </p:nvSpPr>
          <p:spPr>
            <a:xfrm>
              <a:off x="0" y="-9525"/>
              <a:ext cx="3575318" cy="99608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88" name="Google Shape;388;p10"/>
          <p:cNvSpPr txBox="1"/>
          <p:nvPr/>
        </p:nvSpPr>
        <p:spPr>
          <a:xfrm>
            <a:off x="2719698" y="4580369"/>
            <a:ext cx="12848700" cy="3393300"/>
          </a:xfrm>
          <a:prstGeom prst="rect">
            <a:avLst/>
          </a:prstGeom>
          <a:noFill/>
          <a:ln>
            <a:noFill/>
          </a:ln>
        </p:spPr>
        <p:txBody>
          <a:bodyPr anchorCtr="0" anchor="t" bIns="0" lIns="0" spcFirstLastPara="1" rIns="0" wrap="square" tIns="0">
            <a:spAutoFit/>
          </a:bodyPr>
          <a:lstStyle/>
          <a:p>
            <a:pPr indent="0" lvl="0" marL="0" marR="0" rtl="0" algn="ctr">
              <a:lnSpc>
                <a:spcPct val="117998"/>
              </a:lnSpc>
              <a:spcBef>
                <a:spcPts val="0"/>
              </a:spcBef>
              <a:spcAft>
                <a:spcPts val="0"/>
              </a:spcAft>
              <a:buNone/>
            </a:pPr>
            <a:r>
              <a:rPr lang="en-US" sz="4856">
                <a:solidFill>
                  <a:srgbClr val="000000"/>
                </a:solidFill>
                <a:latin typeface="DM Serif Display"/>
                <a:ea typeface="DM Serif Display"/>
                <a:cs typeface="DM Serif Display"/>
                <a:sym typeface="DM Serif Display"/>
              </a:rPr>
              <a:t>YouTubers often get paid to show </a:t>
            </a:r>
            <a:r>
              <a:rPr lang="en-US" sz="4856">
                <a:latin typeface="DM Serif Display"/>
                <a:ea typeface="DM Serif Display"/>
                <a:cs typeface="DM Serif Display"/>
                <a:sym typeface="DM Serif Display"/>
              </a:rPr>
              <a:t>gadgets</a:t>
            </a:r>
            <a:r>
              <a:rPr lang="en-US" sz="4856">
                <a:solidFill>
                  <a:srgbClr val="000000"/>
                </a:solidFill>
                <a:latin typeface="DM Serif Display"/>
                <a:ea typeface="DM Serif Display"/>
                <a:cs typeface="DM Serif Display"/>
                <a:sym typeface="DM Serif Display"/>
              </a:rPr>
              <a:t>, games, and products.</a:t>
            </a:r>
            <a:endParaRPr/>
          </a:p>
          <a:p>
            <a:pPr indent="0" lvl="0" marL="0" marR="0" rtl="0" algn="ctr">
              <a:lnSpc>
                <a:spcPct val="117998"/>
              </a:lnSpc>
              <a:spcBef>
                <a:spcPts val="0"/>
              </a:spcBef>
              <a:spcAft>
                <a:spcPts val="0"/>
              </a:spcAft>
              <a:buNone/>
            </a:pPr>
            <a:r>
              <a:rPr lang="en-US" sz="4856">
                <a:solidFill>
                  <a:srgbClr val="000000"/>
                </a:solidFill>
                <a:latin typeface="DM Serif Display"/>
                <a:ea typeface="DM Serif Display"/>
                <a:cs typeface="DM Serif Display"/>
                <a:sym typeface="DM Serif Display"/>
              </a:rPr>
              <a:t>Just because they say something is "amazing" doesn't mean it really is!</a:t>
            </a:r>
            <a:endParaRPr/>
          </a:p>
        </p:txBody>
      </p:sp>
      <p:sp>
        <p:nvSpPr>
          <p:cNvPr id="389" name="Google Shape;389;p10"/>
          <p:cNvSpPr txBox="1"/>
          <p:nvPr/>
        </p:nvSpPr>
        <p:spPr>
          <a:xfrm>
            <a:off x="6254951" y="1814624"/>
            <a:ext cx="5778098" cy="571619"/>
          </a:xfrm>
          <a:prstGeom prst="rect">
            <a:avLst/>
          </a:prstGeom>
          <a:noFill/>
          <a:ln>
            <a:noFill/>
          </a:ln>
        </p:spPr>
        <p:txBody>
          <a:bodyPr anchorCtr="0" anchor="t" bIns="0" lIns="0" spcFirstLastPara="1" rIns="0" wrap="square" tIns="0">
            <a:spAutoFit/>
          </a:bodyPr>
          <a:lstStyle/>
          <a:p>
            <a:pPr indent="0" lvl="0" marL="0" marR="0" rtl="0" algn="ctr">
              <a:lnSpc>
                <a:spcPct val="138764"/>
              </a:lnSpc>
              <a:spcBef>
                <a:spcPts val="0"/>
              </a:spcBef>
              <a:spcAft>
                <a:spcPts val="0"/>
              </a:spcAft>
              <a:buNone/>
            </a:pPr>
            <a:r>
              <a:rPr lang="en-US" sz="3400">
                <a:solidFill>
                  <a:srgbClr val="000000"/>
                </a:solidFill>
                <a:latin typeface="Arial"/>
                <a:ea typeface="Arial"/>
                <a:cs typeface="Arial"/>
                <a:sym typeface="Arial"/>
              </a:rPr>
              <a:t>Understanding Influencers</a:t>
            </a:r>
            <a:endParaRPr/>
          </a:p>
        </p:txBody>
      </p:sp>
      <p:pic>
        <p:nvPicPr>
          <p:cNvPr id="390" name="Google Shape;390;p10"/>
          <p:cNvPicPr preferRelativeResize="0"/>
          <p:nvPr/>
        </p:nvPicPr>
        <p:blipFill rotWithShape="1">
          <a:blip r:embed="rId3">
            <a:alphaModFix/>
          </a:blip>
          <a:srcRect b="0" l="0" r="0" t="0"/>
          <a:stretch/>
        </p:blipFill>
        <p:spPr>
          <a:xfrm>
            <a:off x="12390120" y="1311999"/>
            <a:ext cx="1084700" cy="1643484"/>
          </a:xfrm>
          <a:prstGeom prst="rect">
            <a:avLst/>
          </a:prstGeom>
          <a:noFill/>
          <a:ln>
            <a:noFill/>
          </a:ln>
        </p:spPr>
      </p:pic>
      <p:pic>
        <p:nvPicPr>
          <p:cNvPr id="391" name="Google Shape;391;p10"/>
          <p:cNvPicPr preferRelativeResize="0"/>
          <p:nvPr/>
        </p:nvPicPr>
        <p:blipFill rotWithShape="1">
          <a:blip r:embed="rId3">
            <a:alphaModFix/>
          </a:blip>
          <a:srcRect b="0" l="0" r="0" t="0"/>
          <a:stretch/>
        </p:blipFill>
        <p:spPr>
          <a:xfrm flipH="1">
            <a:off x="4811677" y="1311999"/>
            <a:ext cx="1084700" cy="164348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F1F0"/>
        </a:solidFill>
      </p:bgPr>
    </p:bg>
    <p:spTree>
      <p:nvGrpSpPr>
        <p:cNvPr id="396" name="Shape 396"/>
        <p:cNvGrpSpPr/>
        <p:nvPr/>
      </p:nvGrpSpPr>
      <p:grpSpPr>
        <a:xfrm>
          <a:off x="0" y="0"/>
          <a:ext cx="0" cy="0"/>
          <a:chOff x="0" y="0"/>
          <a:chExt cx="0" cy="0"/>
        </a:xfrm>
      </p:grpSpPr>
      <p:grpSp>
        <p:nvGrpSpPr>
          <p:cNvPr id="397" name="Google Shape;397;p11"/>
          <p:cNvGrpSpPr/>
          <p:nvPr/>
        </p:nvGrpSpPr>
        <p:grpSpPr>
          <a:xfrm>
            <a:off x="-635522" y="-1246351"/>
            <a:ext cx="19559045" cy="13429452"/>
            <a:chOff x="0" y="0"/>
            <a:chExt cx="26078726" cy="17905936"/>
          </a:xfrm>
        </p:grpSpPr>
        <p:sp>
          <p:nvSpPr>
            <p:cNvPr id="398" name="Google Shape;398;p11"/>
            <p:cNvSpPr/>
            <p:nvPr/>
          </p:nvSpPr>
          <p:spPr>
            <a:xfrm rot="-5400000">
              <a:off x="0" y="8086975"/>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9" name="Google Shape;399;p11"/>
            <p:cNvSpPr/>
            <p:nvPr/>
          </p:nvSpPr>
          <p:spPr>
            <a:xfrm rot="-5400000">
              <a:off x="0" y="14517"/>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0" name="Google Shape;400;p11"/>
            <p:cNvSpPr/>
            <p:nvPr/>
          </p:nvSpPr>
          <p:spPr>
            <a:xfrm rot="-5400000">
              <a:off x="8100208"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1" name="Google Shape;401;p11"/>
            <p:cNvSpPr/>
            <p:nvPr/>
          </p:nvSpPr>
          <p:spPr>
            <a:xfrm rot="-5400000">
              <a:off x="8100208"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2" name="Google Shape;402;p11"/>
            <p:cNvSpPr/>
            <p:nvPr/>
          </p:nvSpPr>
          <p:spPr>
            <a:xfrm rot="-5400000">
              <a:off x="16259765" y="8072458"/>
              <a:ext cx="9818961" cy="9818961"/>
            </a:xfrm>
            <a:custGeom>
              <a:rect b="b" l="l" r="r" t="t"/>
              <a:pathLst>
                <a:path extrusionOk="0" h="9818961" w="9818961">
                  <a:moveTo>
                    <a:pt x="0" y="0"/>
                  </a:moveTo>
                  <a:lnTo>
                    <a:pt x="9818961" y="0"/>
                  </a:lnTo>
                  <a:lnTo>
                    <a:pt x="9818961" y="9818962"/>
                  </a:lnTo>
                  <a:lnTo>
                    <a:pt x="0" y="981896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3" name="Google Shape;403;p11"/>
            <p:cNvSpPr/>
            <p:nvPr/>
          </p:nvSpPr>
          <p:spPr>
            <a:xfrm rot="-5400000">
              <a:off x="16259765" y="0"/>
              <a:ext cx="9818961" cy="9818961"/>
            </a:xfrm>
            <a:custGeom>
              <a:rect b="b" l="l" r="r" t="t"/>
              <a:pathLst>
                <a:path extrusionOk="0" h="9818961" w="9818961">
                  <a:moveTo>
                    <a:pt x="0" y="0"/>
                  </a:moveTo>
                  <a:lnTo>
                    <a:pt x="9818961" y="0"/>
                  </a:lnTo>
                  <a:lnTo>
                    <a:pt x="9818961" y="9818961"/>
                  </a:lnTo>
                  <a:lnTo>
                    <a:pt x="0" y="98189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04" name="Google Shape;404;p11"/>
          <p:cNvGrpSpPr/>
          <p:nvPr/>
        </p:nvGrpSpPr>
        <p:grpSpPr>
          <a:xfrm>
            <a:off x="5944001" y="1559133"/>
            <a:ext cx="6399997" cy="1113052"/>
            <a:chOff x="0" y="-9525"/>
            <a:chExt cx="1685596" cy="293149"/>
          </a:xfrm>
        </p:grpSpPr>
        <p:sp>
          <p:nvSpPr>
            <p:cNvPr id="405" name="Google Shape;405;p11"/>
            <p:cNvSpPr/>
            <p:nvPr/>
          </p:nvSpPr>
          <p:spPr>
            <a:xfrm>
              <a:off x="0" y="0"/>
              <a:ext cx="1685596" cy="283624"/>
            </a:xfrm>
            <a:custGeom>
              <a:rect b="b" l="l" r="r" t="t"/>
              <a:pathLst>
                <a:path extrusionOk="0" h="283624" w="1685596">
                  <a:moveTo>
                    <a:pt x="61693" y="0"/>
                  </a:moveTo>
                  <a:lnTo>
                    <a:pt x="1623903" y="0"/>
                  </a:lnTo>
                  <a:cubicBezTo>
                    <a:pt x="1640265" y="0"/>
                    <a:pt x="1655957" y="6500"/>
                    <a:pt x="1667526" y="18070"/>
                  </a:cubicBezTo>
                  <a:cubicBezTo>
                    <a:pt x="1679096" y="29639"/>
                    <a:pt x="1685596" y="45331"/>
                    <a:pt x="1685596" y="61693"/>
                  </a:cubicBezTo>
                  <a:lnTo>
                    <a:pt x="1685596" y="221931"/>
                  </a:lnTo>
                  <a:cubicBezTo>
                    <a:pt x="1685596" y="256003"/>
                    <a:pt x="1657975" y="283624"/>
                    <a:pt x="1623903" y="283624"/>
                  </a:cubicBezTo>
                  <a:lnTo>
                    <a:pt x="61693" y="283624"/>
                  </a:lnTo>
                  <a:cubicBezTo>
                    <a:pt x="27621" y="283624"/>
                    <a:pt x="0" y="256003"/>
                    <a:pt x="0" y="221931"/>
                  </a:cubicBezTo>
                  <a:lnTo>
                    <a:pt x="0" y="61693"/>
                  </a:lnTo>
                  <a:cubicBezTo>
                    <a:pt x="0" y="27621"/>
                    <a:pt x="27621" y="0"/>
                    <a:pt x="6169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6" name="Google Shape;406;p11"/>
            <p:cNvSpPr txBox="1"/>
            <p:nvPr/>
          </p:nvSpPr>
          <p:spPr>
            <a:xfrm>
              <a:off x="0" y="-9525"/>
              <a:ext cx="1685596" cy="293149"/>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07" name="Google Shape;407;p11"/>
          <p:cNvGrpSpPr/>
          <p:nvPr/>
        </p:nvGrpSpPr>
        <p:grpSpPr>
          <a:xfrm>
            <a:off x="2356482" y="4221185"/>
            <a:ext cx="13575036" cy="3781992"/>
            <a:chOff x="0" y="-9525"/>
            <a:chExt cx="3575318" cy="996080"/>
          </a:xfrm>
        </p:grpSpPr>
        <p:sp>
          <p:nvSpPr>
            <p:cNvPr id="408" name="Google Shape;408;p11"/>
            <p:cNvSpPr/>
            <p:nvPr/>
          </p:nvSpPr>
          <p:spPr>
            <a:xfrm>
              <a:off x="0" y="0"/>
              <a:ext cx="3575318" cy="986555"/>
            </a:xfrm>
            <a:custGeom>
              <a:rect b="b" l="l" r="r" t="t"/>
              <a:pathLst>
                <a:path extrusionOk="0" h="986555" w="3575318">
                  <a:moveTo>
                    <a:pt x="29086" y="0"/>
                  </a:moveTo>
                  <a:lnTo>
                    <a:pt x="3546233" y="0"/>
                  </a:lnTo>
                  <a:cubicBezTo>
                    <a:pt x="3562296" y="0"/>
                    <a:pt x="3575318" y="13022"/>
                    <a:pt x="3575318" y="29086"/>
                  </a:cubicBezTo>
                  <a:lnTo>
                    <a:pt x="3575318" y="957470"/>
                  </a:lnTo>
                  <a:cubicBezTo>
                    <a:pt x="3575318" y="973533"/>
                    <a:pt x="3562296" y="986555"/>
                    <a:pt x="3546233" y="986555"/>
                  </a:cubicBezTo>
                  <a:lnTo>
                    <a:pt x="29086" y="986555"/>
                  </a:lnTo>
                  <a:cubicBezTo>
                    <a:pt x="13022" y="986555"/>
                    <a:pt x="0" y="973533"/>
                    <a:pt x="0" y="957470"/>
                  </a:cubicBezTo>
                  <a:lnTo>
                    <a:pt x="0" y="29086"/>
                  </a:lnTo>
                  <a:cubicBezTo>
                    <a:pt x="0" y="13022"/>
                    <a:pt x="13022" y="0"/>
                    <a:pt x="2908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9" name="Google Shape;409;p11"/>
            <p:cNvSpPr txBox="1"/>
            <p:nvPr/>
          </p:nvSpPr>
          <p:spPr>
            <a:xfrm>
              <a:off x="0" y="-9525"/>
              <a:ext cx="3575318" cy="996080"/>
            </a:xfrm>
            <a:prstGeom prst="rect">
              <a:avLst/>
            </a:prstGeom>
            <a:noFill/>
            <a:ln>
              <a:noFill/>
            </a:ln>
          </p:spPr>
          <p:txBody>
            <a:bodyPr anchorCtr="0" anchor="ctr" bIns="50800" lIns="50800" spcFirstLastPara="1" rIns="50800" wrap="square" tIns="50800">
              <a:noAutofit/>
            </a:bodyPr>
            <a:lstStyle/>
            <a:p>
              <a:pPr indent="0" lvl="0" marL="0" marR="0" rtl="0" algn="ctr">
                <a:lnSpc>
                  <a:spcPct val="112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10" name="Google Shape;410;p11"/>
          <p:cNvSpPr txBox="1"/>
          <p:nvPr/>
        </p:nvSpPr>
        <p:spPr>
          <a:xfrm>
            <a:off x="2730867" y="4570844"/>
            <a:ext cx="12826200" cy="3278700"/>
          </a:xfrm>
          <a:prstGeom prst="rect">
            <a:avLst/>
          </a:prstGeom>
          <a:noFill/>
          <a:ln>
            <a:noFill/>
          </a:ln>
        </p:spPr>
        <p:txBody>
          <a:bodyPr anchorCtr="0" anchor="t" bIns="0" lIns="0" spcFirstLastPara="1" rIns="0" wrap="square" tIns="0">
            <a:spAutoFit/>
          </a:bodyPr>
          <a:lstStyle/>
          <a:p>
            <a:pPr indent="0" lvl="0" marL="0" marR="0" rtl="0" algn="ctr">
              <a:lnSpc>
                <a:spcPct val="117988"/>
              </a:lnSpc>
              <a:spcBef>
                <a:spcPts val="0"/>
              </a:spcBef>
              <a:spcAft>
                <a:spcPts val="0"/>
              </a:spcAft>
              <a:buNone/>
            </a:pPr>
            <a:r>
              <a:rPr lang="en-US" sz="4692">
                <a:solidFill>
                  <a:srgbClr val="000000"/>
                </a:solidFill>
                <a:latin typeface="DM Serif Display"/>
                <a:ea typeface="DM Serif Display"/>
                <a:cs typeface="DM Serif Display"/>
                <a:sym typeface="DM Serif Display"/>
              </a:rPr>
              <a:t>AI can create fake voices, fake images, and even fake people that look totally real!</a:t>
            </a:r>
            <a:endParaRPr/>
          </a:p>
          <a:p>
            <a:pPr indent="0" lvl="0" marL="0" marR="0" rtl="0" algn="ctr">
              <a:lnSpc>
                <a:spcPct val="117988"/>
              </a:lnSpc>
              <a:spcBef>
                <a:spcPts val="0"/>
              </a:spcBef>
              <a:spcAft>
                <a:spcPts val="0"/>
              </a:spcAft>
              <a:buNone/>
            </a:pPr>
            <a:r>
              <a:rPr lang="en-US" sz="4692">
                <a:solidFill>
                  <a:srgbClr val="000000"/>
                </a:solidFill>
                <a:latin typeface="DM Serif Display"/>
                <a:ea typeface="DM Serif Display"/>
                <a:cs typeface="DM Serif Display"/>
                <a:sym typeface="DM Serif Display"/>
              </a:rPr>
              <a:t>Always ask yourself: "Is this real?“ If it seems too weird or perfect, it might be AI-made.</a:t>
            </a:r>
            <a:endParaRPr/>
          </a:p>
        </p:txBody>
      </p:sp>
      <p:sp>
        <p:nvSpPr>
          <p:cNvPr id="411" name="Google Shape;411;p11"/>
          <p:cNvSpPr txBox="1"/>
          <p:nvPr/>
        </p:nvSpPr>
        <p:spPr>
          <a:xfrm>
            <a:off x="6254951" y="1814624"/>
            <a:ext cx="5778098" cy="571619"/>
          </a:xfrm>
          <a:prstGeom prst="rect">
            <a:avLst/>
          </a:prstGeom>
          <a:noFill/>
          <a:ln>
            <a:noFill/>
          </a:ln>
        </p:spPr>
        <p:txBody>
          <a:bodyPr anchorCtr="0" anchor="t" bIns="0" lIns="0" spcFirstLastPara="1" rIns="0" wrap="square" tIns="0">
            <a:spAutoFit/>
          </a:bodyPr>
          <a:lstStyle/>
          <a:p>
            <a:pPr indent="0" lvl="0" marL="0" marR="0" rtl="0" algn="ctr">
              <a:lnSpc>
                <a:spcPct val="138764"/>
              </a:lnSpc>
              <a:spcBef>
                <a:spcPts val="0"/>
              </a:spcBef>
              <a:spcAft>
                <a:spcPts val="0"/>
              </a:spcAft>
              <a:buNone/>
            </a:pPr>
            <a:r>
              <a:rPr lang="en-US" sz="3400">
                <a:solidFill>
                  <a:srgbClr val="000000"/>
                </a:solidFill>
                <a:latin typeface="Arial"/>
                <a:ea typeface="Arial"/>
                <a:cs typeface="Arial"/>
                <a:sym typeface="Arial"/>
              </a:rPr>
              <a:t>AI Videos &amp; Deepfakes</a:t>
            </a:r>
            <a:endParaRPr/>
          </a:p>
        </p:txBody>
      </p:sp>
      <p:pic>
        <p:nvPicPr>
          <p:cNvPr id="412" name="Google Shape;412;p11"/>
          <p:cNvPicPr preferRelativeResize="0"/>
          <p:nvPr/>
        </p:nvPicPr>
        <p:blipFill rotWithShape="1">
          <a:blip r:embed="rId3">
            <a:alphaModFix/>
          </a:blip>
          <a:srcRect b="0" l="0" r="0" t="0"/>
          <a:stretch/>
        </p:blipFill>
        <p:spPr>
          <a:xfrm>
            <a:off x="12390120" y="1311999"/>
            <a:ext cx="1084700" cy="1643484"/>
          </a:xfrm>
          <a:prstGeom prst="rect">
            <a:avLst/>
          </a:prstGeom>
          <a:noFill/>
          <a:ln>
            <a:noFill/>
          </a:ln>
        </p:spPr>
      </p:pic>
      <p:pic>
        <p:nvPicPr>
          <p:cNvPr id="413" name="Google Shape;413;p11"/>
          <p:cNvPicPr preferRelativeResize="0"/>
          <p:nvPr/>
        </p:nvPicPr>
        <p:blipFill rotWithShape="1">
          <a:blip r:embed="rId3">
            <a:alphaModFix/>
          </a:blip>
          <a:srcRect b="0" l="0" r="0" t="0"/>
          <a:stretch/>
        </p:blipFill>
        <p:spPr>
          <a:xfrm flipH="1">
            <a:off x="4811677" y="1311999"/>
            <a:ext cx="1084700" cy="164348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Ugne Lipeikaite</dc:creator>
</cp:coreProperties>
</file>