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12192000"/>
  <p:notesSz cx="6858000" cy="9144000"/>
  <p:embeddedFontLst>
    <p:embeddedFont>
      <p:font typeface="Roboto"/>
      <p:regular r:id="rId25"/>
      <p:bold r:id="rId26"/>
      <p:italic r:id="rId27"/>
      <p:boldItalic r:id="rId28"/>
    </p:embeddedFont>
    <p:embeddedFont>
      <p:font typeface="Gill Sans"/>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1" roundtripDataSignature="AMtx7mgLFiewlVpxN6BbKO8v9UVrhtErtQ=="/>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Ramune Petuchovait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GillSans-regular.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GillSans-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02-06T09:48:33.226">
    <p:pos x="864" y="1247"/>
    <p:text>shouldn't it be 'befriend'?</p:text>
    <p:extLst>
      <p:ext uri="{C676402C-5697-4E1C-873F-D02D1690AC5C}">
        <p15:threadingInfo timeZoneBias="0"/>
      </p:ext>
      <p:ext uri="http://customooxmlschemas.google.com/">
        <go:slidesCustomData xmlns:go="http://customooxmlschemas.google.com/" commentPostId="AAABFQVb2fA"/>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safety.gov.au/key-issues/esafety-guide"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quiz-digital-incollables.playbac.fr/keep-your-private-life-a-secret-1/40" TargetMode="External"/><Relationship Id="rId3" Type="http://schemas.openxmlformats.org/officeDocument/2006/relationships/hyperlink" Target="https://www.esafety.gov.au/sites/default/files/2020-03/eSafety_Ed%20Conversation%20S%20%20Kids.pdf"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b6980e58af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8" name="Google Shape;88;g2b6980e58af_0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This presentation, titled Survival in a Digital Jungle, is for use by public librarians to train children and teenagers in online safety. Librarians can adapt the presentation as needed, to accommodate </a:t>
            </a:r>
            <a:r>
              <a:rPr lang="en-US"/>
              <a:t>needs</a:t>
            </a:r>
            <a:r>
              <a:rPr lang="en-US"/>
              <a:t> of learners (in relation to knowledge and skills levels,  language, technology used, etc.). It should take approximately an hour to complete.</a:t>
            </a:r>
            <a:endParaRPr/>
          </a:p>
        </p:txBody>
      </p:sp>
      <p:sp>
        <p:nvSpPr>
          <p:cNvPr id="89" name="Google Shape;89;g2b6980e58af_0_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Clr>
                <a:schemeClr val="dk1"/>
              </a:buClr>
              <a:buSzPts val="1200"/>
              <a:buFont typeface="Calibri"/>
              <a:buNone/>
            </a:pPr>
            <a:r>
              <a:rPr b="0" lang="en-US" sz="1200"/>
              <a:t>We will start </a:t>
            </a:r>
            <a:r>
              <a:rPr lang="en-US"/>
              <a:t>with</a:t>
            </a:r>
            <a:r>
              <a:rPr b="0" lang="en-US" sz="1200"/>
              <a:t> one of the most important aspects of online safety, which is personal information. Why is it so important? Personal information is as precious as the keys to your house. Giving these keys to the wrong person, even by accident, is like allowing a stranger into your house without you even knowing. Your personal information includes your </a:t>
            </a:r>
            <a:r>
              <a:rPr b="1" lang="en-US" sz="1200"/>
              <a:t>full name, address, phone numbers, school you go to, date of birth, email address, and any financial details </a:t>
            </a:r>
            <a:r>
              <a:rPr b="1" lang="en-US"/>
              <a:t>about</a:t>
            </a:r>
            <a:r>
              <a:rPr b="1" lang="en-US" sz="1200"/>
              <a:t> you or your family.</a:t>
            </a:r>
            <a:r>
              <a:rPr b="0" lang="en-US" sz="1200"/>
              <a:t> If someone has a lot of personal information about you, they could pretend to be you, find out where you live, or even use your personal information to create fake online accounts and buy things. </a:t>
            </a:r>
            <a:r>
              <a:rPr lang="en-US" sz="1200"/>
              <a:t>To protect your personal information:</a:t>
            </a:r>
            <a:endParaRPr sz="1200"/>
          </a:p>
          <a:p>
            <a:pPr indent="0" lvl="0" marL="0" rtl="0" algn="l">
              <a:lnSpc>
                <a:spcPct val="110000"/>
              </a:lnSpc>
              <a:spcBef>
                <a:spcPts val="0"/>
              </a:spcBef>
              <a:spcAft>
                <a:spcPts val="0"/>
              </a:spcAft>
              <a:buClr>
                <a:schemeClr val="dk1"/>
              </a:buClr>
              <a:buSzPts val="1200"/>
              <a:buFont typeface="Calibri"/>
              <a:buNone/>
            </a:pPr>
            <a:r>
              <a:t/>
            </a:r>
            <a:endParaRPr/>
          </a:p>
          <a:p>
            <a:pPr indent="-171450" lvl="0" marL="171450" rtl="0" algn="l">
              <a:lnSpc>
                <a:spcPct val="110000"/>
              </a:lnSpc>
              <a:spcBef>
                <a:spcPts val="0"/>
              </a:spcBef>
              <a:spcAft>
                <a:spcPts val="0"/>
              </a:spcAft>
              <a:buClr>
                <a:schemeClr val="dk1"/>
              </a:buClr>
              <a:buSzPts val="1200"/>
              <a:buFont typeface="Arial"/>
              <a:buChar char="•"/>
            </a:pPr>
            <a:r>
              <a:rPr lang="en-US" sz="1200"/>
              <a:t>Choose an online name that does not include your real first or last name, use a nickname instead. </a:t>
            </a:r>
            <a:endParaRPr/>
          </a:p>
          <a:p>
            <a:pPr indent="-171450" lvl="0" marL="171450" rtl="0" algn="l">
              <a:lnSpc>
                <a:spcPct val="110000"/>
              </a:lnSpc>
              <a:spcBef>
                <a:spcPts val="0"/>
              </a:spcBef>
              <a:spcAft>
                <a:spcPts val="0"/>
              </a:spcAft>
              <a:buClr>
                <a:schemeClr val="dk1"/>
              </a:buClr>
              <a:buSzPts val="1200"/>
              <a:buFont typeface="Arial"/>
              <a:buChar char="•"/>
            </a:pPr>
            <a:r>
              <a:rPr lang="en-US" sz="1200"/>
              <a:t>Don’t lie about your age — age limits for certain platforms are there because some of the content on these platforms is not safe for kids. Most social media apps have a minimum age limit of 13. </a:t>
            </a:r>
            <a:endParaRPr/>
          </a:p>
          <a:p>
            <a:pPr indent="-171450" lvl="0" marL="171450" rtl="0" algn="l">
              <a:lnSpc>
                <a:spcPct val="110000"/>
              </a:lnSpc>
              <a:spcBef>
                <a:spcPts val="0"/>
              </a:spcBef>
              <a:spcAft>
                <a:spcPts val="0"/>
              </a:spcAft>
              <a:buClr>
                <a:schemeClr val="dk1"/>
              </a:buClr>
              <a:buSzPts val="1200"/>
              <a:buFont typeface="Arial"/>
              <a:buChar char="•"/>
            </a:pPr>
            <a:r>
              <a:rPr lang="en-US" sz="1200"/>
              <a:t>Only </a:t>
            </a:r>
            <a:r>
              <a:rPr lang="en-US"/>
              <a:t>‘</a:t>
            </a:r>
            <a:r>
              <a:rPr lang="en-US" sz="1200"/>
              <a:t>friend</a:t>
            </a:r>
            <a:r>
              <a:rPr lang="en-US"/>
              <a:t>’</a:t>
            </a:r>
            <a:r>
              <a:rPr lang="en-US" sz="1200"/>
              <a:t> or </a:t>
            </a:r>
            <a:r>
              <a:rPr lang="en-US"/>
              <a:t>‘</a:t>
            </a:r>
            <a:r>
              <a:rPr lang="en-US" sz="1200"/>
              <a:t>follow</a:t>
            </a:r>
            <a:r>
              <a:rPr lang="en-US"/>
              <a:t>’</a:t>
            </a:r>
            <a:r>
              <a:rPr lang="en-US" sz="1200"/>
              <a:t> people you know — if you receive a </a:t>
            </a:r>
            <a:r>
              <a:rPr lang="en-US"/>
              <a:t>‘</a:t>
            </a:r>
            <a:r>
              <a:rPr lang="en-US" sz="1200"/>
              <a:t>friend request</a:t>
            </a:r>
            <a:r>
              <a:rPr lang="en-US"/>
              <a:t>’</a:t>
            </a:r>
            <a:r>
              <a:rPr lang="en-US" sz="1200"/>
              <a:t> from someone you don’t know it is best to delete their request.</a:t>
            </a:r>
            <a:endParaRPr/>
          </a:p>
          <a:p>
            <a:pPr indent="-171450" lvl="0" marL="171450" rtl="0" algn="l">
              <a:lnSpc>
                <a:spcPct val="110000"/>
              </a:lnSpc>
              <a:spcBef>
                <a:spcPts val="0"/>
              </a:spcBef>
              <a:spcAft>
                <a:spcPts val="0"/>
              </a:spcAft>
              <a:buClr>
                <a:schemeClr val="dk1"/>
              </a:buClr>
              <a:buSzPts val="1200"/>
              <a:buFont typeface="Arial"/>
              <a:buChar char="•"/>
            </a:pPr>
            <a:r>
              <a:rPr lang="en-US" sz="1200"/>
              <a:t>Keep your email and phone number private so that you don’t get bothered by unwanted texts, calls, or emails. </a:t>
            </a:r>
            <a:endParaRPr/>
          </a:p>
        </p:txBody>
      </p:sp>
      <p:sp>
        <p:nvSpPr>
          <p:cNvPr id="196" name="Google Shape;196;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chemeClr val="dk1"/>
              </a:buClr>
              <a:buSzPts val="1200"/>
              <a:buFont typeface="Calibri"/>
              <a:buNone/>
            </a:pPr>
            <a:r>
              <a:rPr lang="en-US"/>
              <a:t>N</a:t>
            </a:r>
            <a:r>
              <a:rPr lang="en-US" sz="1200"/>
              <a:t>owadays it is very popular to exchange and share photos and videos online. The problem is that once you share something online it is very hard to remove it as even if you delete it, it stays in the </a:t>
            </a:r>
            <a:r>
              <a:rPr lang="en-US"/>
              <a:t>I</a:t>
            </a:r>
            <a:r>
              <a:rPr lang="en-US" sz="1200"/>
              <a:t>nternet archives and someone could have already downloaded it, copied it, and shared it without your consent. The general recommendation would be that if you are unsure about sharing something, it is best not to share it. However, if you do want to share photos or videos, please consider the following tips: </a:t>
            </a:r>
            <a:endParaRPr/>
          </a:p>
          <a:p>
            <a:pPr indent="-171450" lvl="0" marL="171450" rtl="0" algn="l">
              <a:lnSpc>
                <a:spcPct val="110000"/>
              </a:lnSpc>
              <a:spcBef>
                <a:spcPts val="0"/>
              </a:spcBef>
              <a:spcAft>
                <a:spcPts val="0"/>
              </a:spcAft>
              <a:buClr>
                <a:schemeClr val="dk1"/>
              </a:buClr>
              <a:buSzPts val="1200"/>
              <a:buFont typeface="Arial"/>
              <a:buChar char="•"/>
            </a:pPr>
            <a:r>
              <a:rPr b="0" lang="en-US" sz="1200"/>
              <a:t>Let’s say you can post a video of you singing or dancing like crazy and it is funny now, but will it be cool in, let’s say, 5 years? It is now very popular to look for information online before hiring someone, would you feel comfortable if your future employer would see this video?</a:t>
            </a:r>
            <a:endParaRPr/>
          </a:p>
          <a:p>
            <a:pPr indent="-171450" lvl="0" marL="171450" rtl="0" algn="l">
              <a:lnSpc>
                <a:spcPct val="110000"/>
              </a:lnSpc>
              <a:spcBef>
                <a:spcPts val="0"/>
              </a:spcBef>
              <a:spcAft>
                <a:spcPts val="0"/>
              </a:spcAft>
              <a:buClr>
                <a:schemeClr val="dk1"/>
              </a:buClr>
              <a:buSzPts val="1200"/>
              <a:buFont typeface="Arial"/>
              <a:buChar char="•"/>
            </a:pPr>
            <a:r>
              <a:rPr b="0" lang="en-US" sz="1200"/>
              <a:t>Check if a photo or video has anything in it that could show where you live or the school you go to. Does it show the front of your house or street? Are you in your school uniform?</a:t>
            </a:r>
            <a:endParaRPr/>
          </a:p>
          <a:p>
            <a:pPr indent="-171450" lvl="0" marL="171450" marR="0" rtl="0" algn="l">
              <a:lnSpc>
                <a:spcPct val="110000"/>
              </a:lnSpc>
              <a:spcBef>
                <a:spcPts val="0"/>
              </a:spcBef>
              <a:spcAft>
                <a:spcPts val="0"/>
              </a:spcAft>
              <a:buClr>
                <a:schemeClr val="dk1"/>
              </a:buClr>
              <a:buSzPts val="1200"/>
              <a:buFont typeface="Arial"/>
              <a:buChar char="•"/>
            </a:pPr>
            <a:r>
              <a:rPr b="0" lang="en-US" sz="1200"/>
              <a:t>Be respectful of other people’s personal information – if you want to share something about them, ask permission before you share. If they say no, then respect their decision. Also, If you have shared a photo or video and the person asked you to take it down, do it!</a:t>
            </a:r>
            <a:endParaRPr/>
          </a:p>
          <a:p>
            <a:pPr indent="-171450" lvl="0" marL="171450" rtl="0" algn="l">
              <a:lnSpc>
                <a:spcPct val="110000"/>
              </a:lnSpc>
              <a:spcBef>
                <a:spcPts val="0"/>
              </a:spcBef>
              <a:spcAft>
                <a:spcPts val="0"/>
              </a:spcAft>
              <a:buClr>
                <a:schemeClr val="dk1"/>
              </a:buClr>
              <a:buSzPts val="1200"/>
              <a:buFont typeface="Arial"/>
              <a:buChar char="•"/>
            </a:pPr>
            <a:r>
              <a:rPr b="0" lang="en-US" sz="1200"/>
              <a:t>If someone sends you a photo or video that you know would be embarrassing for the person in it, don’t forward it or share it with other kids.</a:t>
            </a:r>
            <a:endParaRPr b="0"/>
          </a:p>
        </p:txBody>
      </p:sp>
      <p:sp>
        <p:nvSpPr>
          <p:cNvPr id="207" name="Google Shape;207;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Internet is very often used for communication and meeting new people. Most people who contact you online just want to be friends or chat. The problem is that online people can also easily pretend to be someone else and that someone could pretend to be a kid your age, then harm you by tricking you into doing something inappropriate. First of all, online friends should be nice to you, respect you, not make you feel bad or uncomfortable, and not ask you to do things you do not want to do – for example keep a secret, disclose any personal details or share your photos or videos. What are the so-called </a:t>
            </a:r>
            <a:r>
              <a:rPr i="1" lang="en-US"/>
              <a:t>red flags</a:t>
            </a:r>
            <a:r>
              <a:rPr lang="en-US"/>
              <a:t>, or things that could indicate that something is not ok: </a:t>
            </a:r>
            <a:endParaRPr/>
          </a:p>
          <a:p>
            <a:pPr indent="-171450" lvl="0" marL="171450" rtl="0" algn="l">
              <a:spcBef>
                <a:spcPts val="0"/>
              </a:spcBef>
              <a:spcAft>
                <a:spcPts val="0"/>
              </a:spcAft>
              <a:buClr>
                <a:schemeClr val="dk1"/>
              </a:buClr>
              <a:buSzPts val="1200"/>
              <a:buFont typeface="Arial"/>
              <a:buChar char="•"/>
            </a:pPr>
            <a:r>
              <a:rPr lang="en-US" sz="1200"/>
              <a:t>Be cautious if your online friend starts asking for too much personal information, such as your address, phone number, or financial details. Genuine friends respect your privacy, and it's important not to share sensitive information with someone you've only met online.</a:t>
            </a:r>
            <a:endParaRPr/>
          </a:p>
          <a:p>
            <a:pPr indent="-171450" lvl="0" marL="171450" rtl="0" algn="l">
              <a:spcBef>
                <a:spcPts val="0"/>
              </a:spcBef>
              <a:spcAft>
                <a:spcPts val="0"/>
              </a:spcAft>
              <a:buClr>
                <a:schemeClr val="dk1"/>
              </a:buClr>
              <a:buSzPts val="1200"/>
              <a:buFont typeface="Arial"/>
              <a:buChar char="•"/>
            </a:pPr>
            <a:r>
              <a:rPr lang="en-US" sz="1200"/>
              <a:t>Pay attention to consistency in the information your online friend shares. If they frequently change details about themselves or keep their identity hidden, it could be a red flag. If your online friends is hesitant to share information about themselves or have a very limited online presence, it’s also worth being cautious. </a:t>
            </a:r>
            <a:endParaRPr/>
          </a:p>
          <a:p>
            <a:pPr indent="-171450" lvl="0" marL="171450" rtl="0" algn="l">
              <a:spcBef>
                <a:spcPts val="0"/>
              </a:spcBef>
              <a:spcAft>
                <a:spcPts val="0"/>
              </a:spcAft>
              <a:buClr>
                <a:schemeClr val="dk1"/>
              </a:buClr>
              <a:buSzPts val="1200"/>
              <a:buFont typeface="Arial"/>
              <a:buChar char="•"/>
            </a:pPr>
            <a:r>
              <a:rPr lang="en-US" sz="1200"/>
              <a:t>Watch out for signs of pressure or manipulation. If your online friend is pushing you to do things you're not comfortable with, like sharing explicit photos or videos, or participating in activities that go against your values, it's time to stop this friendship.</a:t>
            </a:r>
            <a:endParaRPr/>
          </a:p>
          <a:p>
            <a:pPr indent="-171450" lvl="0" marL="171450" rtl="0" algn="l">
              <a:spcBef>
                <a:spcPts val="0"/>
              </a:spcBef>
              <a:spcAft>
                <a:spcPts val="0"/>
              </a:spcAft>
              <a:buClr>
                <a:schemeClr val="dk1"/>
              </a:buClr>
              <a:buSzPts val="1200"/>
              <a:buFont typeface="Arial"/>
              <a:buChar char="•"/>
            </a:pPr>
            <a:r>
              <a:rPr lang="en-US" sz="1200"/>
              <a:t>You might make a friend online, but it is safer not to meet them in real life.</a:t>
            </a:r>
            <a:endParaRPr/>
          </a:p>
        </p:txBody>
      </p:sp>
      <p:sp>
        <p:nvSpPr>
          <p:cNvPr id="218" name="Google Shape;218;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0" lang="en-US"/>
              <a:t>When you are using various online platforms, you may experience a situation called unwanted contact. Unwanted contact is any online message or contact from a stranger, or even someone you know, that makes you feel uncomfortable or unsafe.</a:t>
            </a:r>
            <a:endParaRPr i="0"/>
          </a:p>
          <a:p>
            <a:pPr indent="0" lvl="0" marL="0" rtl="0" algn="l">
              <a:spcBef>
                <a:spcPts val="0"/>
              </a:spcBef>
              <a:spcAft>
                <a:spcPts val="0"/>
              </a:spcAft>
              <a:buNone/>
            </a:pPr>
            <a:r>
              <a:rPr i="0" lang="en-US">
                <a:extLst>
                  <a:ext uri="http://customooxmlschemas.google.com/">
                    <go:slidesCustomData xmlns:go="http://customooxmlschemas.google.com/" textRoundtripDataId="4"/>
                  </a:ext>
                </a:extLst>
              </a:rPr>
              <a:t>Here are some examples of unwanted contact:</a:t>
            </a:r>
            <a:endParaRPr>
              <a:extLst>
                <a:ext uri="http://customooxmlschemas.google.com/">
                  <go:slidesCustomData xmlns:go="http://customooxmlschemas.google.com/" textRoundtripDataId="5"/>
                </a:ext>
              </a:extLst>
            </a:endParaRPr>
          </a:p>
          <a:p>
            <a:pPr indent="-171450" lvl="0" marL="171450" rtl="0" algn="l">
              <a:spcBef>
                <a:spcPts val="0"/>
              </a:spcBef>
              <a:spcAft>
                <a:spcPts val="0"/>
              </a:spcAft>
              <a:buClr>
                <a:schemeClr val="dk1"/>
              </a:buClr>
              <a:buSzPts val="1200"/>
              <a:buFont typeface="Calibri"/>
              <a:buChar char="•"/>
            </a:pPr>
            <a:r>
              <a:rPr i="0" lang="en-US">
                <a:extLst>
                  <a:ext uri="http://customooxmlschemas.google.com/">
                    <go:slidesCustomData xmlns:go="http://customooxmlschemas.google.com/" textRoundtripDataId="6"/>
                  </a:ext>
                </a:extLst>
              </a:rPr>
              <a:t>Someone sends you messages from a private number on your phone and you don’t know who they are.</a:t>
            </a:r>
            <a:endParaRPr>
              <a:extLst>
                <a:ext uri="http://customooxmlschemas.google.com/">
                  <go:slidesCustomData xmlns:go="http://customooxmlschemas.google.com/" textRoundtripDataId="7"/>
                </a:ext>
              </a:extLst>
            </a:endParaRPr>
          </a:p>
          <a:p>
            <a:pPr indent="-171450" lvl="0" marL="171450" rtl="0" algn="l">
              <a:spcBef>
                <a:spcPts val="0"/>
              </a:spcBef>
              <a:spcAft>
                <a:spcPts val="0"/>
              </a:spcAft>
              <a:buClr>
                <a:schemeClr val="dk1"/>
              </a:buClr>
              <a:buSzPts val="1200"/>
              <a:buFont typeface="Calibri"/>
              <a:buChar char="•"/>
            </a:pPr>
            <a:r>
              <a:rPr i="0" lang="en-US">
                <a:extLst>
                  <a:ext uri="http://customooxmlschemas.google.com/">
                    <go:slidesCustomData xmlns:go="http://customooxmlschemas.google.com/" textRoundtripDataId="8"/>
                  </a:ext>
                </a:extLst>
              </a:rPr>
              <a:t>A stranger comments on a video or photo you shared online and it makes you feel uncomfortable. </a:t>
            </a:r>
            <a:endParaRPr>
              <a:extLst>
                <a:ext uri="http://customooxmlschemas.google.com/">
                  <go:slidesCustomData xmlns:go="http://customooxmlschemas.google.com/" textRoundtripDataId="9"/>
                </a:ext>
              </a:extLst>
            </a:endParaRPr>
          </a:p>
          <a:p>
            <a:pPr indent="-171450" lvl="0" marL="171450" rtl="0" algn="l">
              <a:spcBef>
                <a:spcPts val="0"/>
              </a:spcBef>
              <a:spcAft>
                <a:spcPts val="0"/>
              </a:spcAft>
              <a:buClr>
                <a:schemeClr val="dk1"/>
              </a:buClr>
              <a:buSzPts val="1200"/>
              <a:buFont typeface="Calibri"/>
              <a:buChar char="•"/>
            </a:pPr>
            <a:r>
              <a:rPr i="0" lang="en-US">
                <a:extLst>
                  <a:ext uri="http://customooxmlschemas.google.com/">
                    <go:slidesCustomData xmlns:go="http://customooxmlschemas.google.com/" textRoundtripDataId="10"/>
                  </a:ext>
                </a:extLst>
              </a:rPr>
              <a:t>Someone sends you messages through a messaging program or online gaming platform you don’t like or keeps contacting you or asks lots of personal questions, like where you live and your contact details.</a:t>
            </a:r>
            <a:endParaRPr i="0"/>
          </a:p>
          <a:p>
            <a:pPr indent="0" lvl="0" marL="0" rtl="0" algn="l">
              <a:spcBef>
                <a:spcPts val="0"/>
              </a:spcBef>
              <a:spcAft>
                <a:spcPts val="0"/>
              </a:spcAft>
              <a:buNone/>
            </a:pPr>
            <a:r>
              <a:rPr i="0" lang="en-US"/>
              <a:t>What to do:</a:t>
            </a:r>
            <a:endParaRPr/>
          </a:p>
          <a:p>
            <a:pPr indent="-228600" lvl="0" marL="228600" rtl="0" algn="l">
              <a:spcBef>
                <a:spcPts val="0"/>
              </a:spcBef>
              <a:spcAft>
                <a:spcPts val="0"/>
              </a:spcAft>
              <a:buClr>
                <a:srgbClr val="1B324B"/>
              </a:buClr>
              <a:buSzPts val="1200"/>
              <a:buFont typeface="Calibri"/>
              <a:buAutoNum type="arabicPeriod"/>
            </a:pPr>
            <a:r>
              <a:rPr i="0" lang="en-US"/>
              <a:t>Avoid respon</a:t>
            </a:r>
            <a:r>
              <a:rPr i="0" lang="en-US">
                <a:solidFill>
                  <a:srgbClr val="1B324B"/>
                </a:solidFill>
              </a:rPr>
              <a:t>ding to the person's messages. Engaging into conversations with them may encourage further communication. By not responding, you make it clear that you are not interested in continuing the conversation.</a:t>
            </a:r>
            <a:endParaRPr/>
          </a:p>
          <a:p>
            <a:pPr indent="-228600" lvl="0" marL="228600" rtl="0" algn="l">
              <a:spcBef>
                <a:spcPts val="0"/>
              </a:spcBef>
              <a:spcAft>
                <a:spcPts val="0"/>
              </a:spcAft>
              <a:buClr>
                <a:srgbClr val="1B324B"/>
              </a:buClr>
              <a:buSzPts val="1200"/>
              <a:buFont typeface="Calibri"/>
              <a:buAutoNum type="arabicPeriod"/>
            </a:pPr>
            <a:r>
              <a:rPr i="0" lang="en-US">
                <a:solidFill>
                  <a:srgbClr val="1B324B"/>
                </a:solidFill>
              </a:rPr>
              <a:t>Utilize the blocking and reporting features on the platform you're using. Blocking prevents the person from contacting you, and reporting brings their behavior to the attention of platform administrators who can take appropriate action.</a:t>
            </a:r>
            <a:endParaRPr/>
          </a:p>
          <a:p>
            <a:pPr indent="-228600" lvl="0" marL="228600" rtl="0" algn="l">
              <a:spcBef>
                <a:spcPts val="0"/>
              </a:spcBef>
              <a:spcAft>
                <a:spcPts val="0"/>
              </a:spcAft>
              <a:buClr>
                <a:srgbClr val="1B324B"/>
              </a:buClr>
              <a:buSzPts val="1200"/>
              <a:buFont typeface="Calibri"/>
              <a:buAutoNum type="arabicPeriod"/>
            </a:pPr>
            <a:r>
              <a:rPr i="0" lang="en-US">
                <a:solidFill>
                  <a:srgbClr val="1B324B"/>
                </a:solidFill>
              </a:rPr>
              <a:t>Review and adjust your privacy settings on the platform. Ensure that your profile is set to private, limiting the information visible to others. </a:t>
            </a:r>
            <a:endParaRPr/>
          </a:p>
          <a:p>
            <a:pPr indent="-228600" lvl="0" marL="228600" rtl="0" algn="l">
              <a:spcBef>
                <a:spcPts val="0"/>
              </a:spcBef>
              <a:spcAft>
                <a:spcPts val="0"/>
              </a:spcAft>
              <a:buClr>
                <a:srgbClr val="1B324B"/>
              </a:buClr>
              <a:buSzPts val="1200"/>
              <a:buFont typeface="Calibri"/>
              <a:buAutoNum type="arabicPeriod"/>
            </a:pPr>
            <a:r>
              <a:rPr i="0" lang="en-US">
                <a:solidFill>
                  <a:srgbClr val="1B324B"/>
                </a:solidFill>
              </a:rPr>
              <a:t>If you feel like you are not able to deal with the situation by yourself, talk to a trusted friend, family member, or adult. They can provide support and advise you on what to do. </a:t>
            </a:r>
            <a:endParaRPr/>
          </a:p>
          <a:p>
            <a:pPr indent="-228600" lvl="0" marL="228600" rtl="0" algn="l">
              <a:spcBef>
                <a:spcPts val="0"/>
              </a:spcBef>
              <a:spcAft>
                <a:spcPts val="0"/>
              </a:spcAft>
              <a:buClr>
                <a:srgbClr val="1B324B"/>
              </a:buClr>
              <a:buSzPts val="1200"/>
              <a:buFont typeface="Calibri"/>
              <a:buAutoNum type="arabicPeriod"/>
            </a:pPr>
            <a:r>
              <a:rPr i="0" lang="en-US">
                <a:solidFill>
                  <a:srgbClr val="1B324B"/>
                </a:solidFill>
              </a:rPr>
              <a:t>Consider taking screenshots or saving the messages. This documentation may be useful if you need to involve authorities or escalate the issue to the platform administrators.</a:t>
            </a:r>
            <a:endParaRPr/>
          </a:p>
          <a:p>
            <a:pPr indent="0" lvl="0" marL="0" rtl="0" algn="l">
              <a:spcBef>
                <a:spcPts val="0"/>
              </a:spcBef>
              <a:spcAft>
                <a:spcPts val="0"/>
              </a:spcAft>
              <a:buClr>
                <a:srgbClr val="1B324B"/>
              </a:buClr>
              <a:buSzPts val="1200"/>
              <a:buFont typeface="Calibri"/>
              <a:buNone/>
            </a:pPr>
            <a:r>
              <a:rPr i="0" lang="en-US">
                <a:solidFill>
                  <a:srgbClr val="1B324B"/>
                </a:solidFill>
              </a:rPr>
              <a:t>Remember, your safety and well-being are the top priorities. If the situation persists or escalates, don't hesitate to seek help. Online platforms often have tools in place to handle such situations, so make use of these tools to maintain a safe and positive online experience. More details at: </a:t>
            </a:r>
            <a:r>
              <a:rPr i="0" lang="en-US" u="sng">
                <a:solidFill>
                  <a:schemeClr val="hlink"/>
                </a:solidFill>
                <a:hlinkClick r:id="rId2"/>
              </a:rPr>
              <a:t>https://www.esafety.gov.au/key-issues/esafety-guide</a:t>
            </a:r>
            <a:r>
              <a:rPr i="0" lang="en-US">
                <a:solidFill>
                  <a:srgbClr val="1B324B"/>
                </a:solidFill>
              </a:rPr>
              <a:t>  </a:t>
            </a:r>
            <a:endParaRPr/>
          </a:p>
        </p:txBody>
      </p:sp>
      <p:sp>
        <p:nvSpPr>
          <p:cNvPr id="229" name="Google Shape;22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There are a lot of really fun and useful things online, but there are also some things that are not so nice. Maybe you clicked on a link and saw something you didn’t like. Perhaps someone sent you an image or video that made you feel bad. Or you saw something online that made you feel uncomfortable, unsafe or scared. First of all, remember that it’s not your fault if you see something you don’t like and the most important thing is to make sure you are OK.</a:t>
            </a:r>
            <a:endParaRPr/>
          </a:p>
          <a:p>
            <a:pPr indent="-171450" lvl="0" marL="171450" rtl="0" algn="l">
              <a:spcBef>
                <a:spcPts val="0"/>
              </a:spcBef>
              <a:spcAft>
                <a:spcPts val="0"/>
              </a:spcAft>
              <a:buClr>
                <a:schemeClr val="dk1"/>
              </a:buClr>
              <a:buSzPts val="1200"/>
              <a:buFont typeface="Arial"/>
              <a:buChar char="•"/>
            </a:pPr>
            <a:r>
              <a:rPr lang="en-US"/>
              <a:t>If this happens to you, </a:t>
            </a:r>
            <a:r>
              <a:rPr i="0" lang="en-US">
                <a:solidFill>
                  <a:srgbClr val="212529"/>
                </a:solidFill>
              </a:rPr>
              <a:t>close the browser or turn off the screen. This will help you to feel more comfortable. You don’t have to look at anything that upsets you.</a:t>
            </a:r>
            <a:endParaRPr/>
          </a:p>
          <a:p>
            <a:pPr indent="-171450" lvl="0" marL="171450" rtl="0" algn="l">
              <a:spcBef>
                <a:spcPts val="0"/>
              </a:spcBef>
              <a:spcAft>
                <a:spcPts val="0"/>
              </a:spcAft>
              <a:buClr>
                <a:srgbClr val="212529"/>
              </a:buClr>
              <a:buSzPts val="1200"/>
              <a:buFont typeface="Calibri"/>
              <a:buChar char="•"/>
            </a:pPr>
            <a:r>
              <a:rPr i="0" lang="en-US">
                <a:solidFill>
                  <a:srgbClr val="212529"/>
                </a:solidFill>
              </a:rPr>
              <a:t>It’s more important that you talk to someone you trust </a:t>
            </a:r>
            <a:r>
              <a:rPr i="0" lang="en-US">
                <a:solidFill>
                  <a:srgbClr val="1B324B"/>
                </a:solidFill>
              </a:rPr>
              <a:t>about what you saw and how it made you feel. </a:t>
            </a:r>
            <a:endParaRPr/>
          </a:p>
          <a:p>
            <a:pPr indent="-171450" lvl="0" marL="171450" rtl="0" algn="l">
              <a:spcBef>
                <a:spcPts val="0"/>
              </a:spcBef>
              <a:spcAft>
                <a:spcPts val="0"/>
              </a:spcAft>
              <a:buClr>
                <a:srgbClr val="1B324B"/>
              </a:buClr>
              <a:buSzPts val="1200"/>
              <a:buFont typeface="Calibri"/>
              <a:buChar char="•"/>
            </a:pPr>
            <a:r>
              <a:rPr i="0" lang="en-US">
                <a:solidFill>
                  <a:srgbClr val="1B324B"/>
                </a:solidFill>
              </a:rPr>
              <a:t>They can help you to set up your device safety so you don’t see something like this again.</a:t>
            </a:r>
            <a:endParaRPr/>
          </a:p>
          <a:p>
            <a:pPr indent="-171450" lvl="0" marL="171450" rtl="0" algn="l">
              <a:spcBef>
                <a:spcPts val="0"/>
              </a:spcBef>
              <a:spcAft>
                <a:spcPts val="0"/>
              </a:spcAft>
              <a:buClr>
                <a:srgbClr val="1B324B"/>
              </a:buClr>
              <a:buSzPts val="1200"/>
              <a:buFont typeface="Calibri"/>
              <a:buChar char="•"/>
            </a:pPr>
            <a:r>
              <a:rPr i="0" lang="en-US">
                <a:solidFill>
                  <a:srgbClr val="1B324B"/>
                </a:solidFill>
              </a:rPr>
              <a:t>They can also help you to report it — either to the game, app, or website.</a:t>
            </a:r>
            <a:endParaRPr/>
          </a:p>
        </p:txBody>
      </p:sp>
      <p:sp>
        <p:nvSpPr>
          <p:cNvPr id="240" name="Google Shape;240;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Also, by communicating with people online you might experience mean behavior from others. No one deserves to be hurt online. If this has happened to you, be kind to yourself — it’s not your fault. Also be kind to others and not do anything online that might hurt their feelings.</a:t>
            </a:r>
            <a:endParaRPr/>
          </a:p>
          <a:p>
            <a:pPr indent="0" lvl="0" marL="0" rtl="0" algn="l">
              <a:spcBef>
                <a:spcPts val="0"/>
              </a:spcBef>
              <a:spcAft>
                <a:spcPts val="0"/>
              </a:spcAft>
              <a:buNone/>
            </a:pPr>
            <a:r>
              <a:rPr i="0" lang="en-US">
                <a:solidFill>
                  <a:schemeClr val="dk1"/>
                </a:solidFill>
              </a:rPr>
              <a:t>Hurting someone online is called cyber bullying and examples of it include: </a:t>
            </a:r>
            <a:endParaRPr b="1" i="0">
              <a:solidFill>
                <a:srgbClr val="5767DC"/>
              </a:solidFill>
            </a:endParaRPr>
          </a:p>
          <a:p>
            <a:pPr indent="-171450" lvl="0" marL="171450" rtl="0" algn="l">
              <a:spcBef>
                <a:spcPts val="0"/>
              </a:spcBef>
              <a:spcAft>
                <a:spcPts val="0"/>
              </a:spcAft>
              <a:buClr>
                <a:srgbClr val="1B324B"/>
              </a:buClr>
              <a:buSzPts val="1200"/>
              <a:buFont typeface="Calibri"/>
              <a:buChar char="•"/>
            </a:pPr>
            <a:r>
              <a:rPr i="0" lang="en-US">
                <a:solidFill>
                  <a:srgbClr val="1B324B"/>
                </a:solidFill>
              </a:rPr>
              <a:t>Hurtful messages, comments or images.</a:t>
            </a:r>
            <a:endParaRPr/>
          </a:p>
          <a:p>
            <a:pPr indent="-171450" lvl="0" marL="171450" rtl="0" algn="l">
              <a:spcBef>
                <a:spcPts val="0"/>
              </a:spcBef>
              <a:spcAft>
                <a:spcPts val="0"/>
              </a:spcAft>
              <a:buClr>
                <a:srgbClr val="1B324B"/>
              </a:buClr>
              <a:buSzPts val="1200"/>
              <a:buFont typeface="Calibri"/>
              <a:buChar char="•"/>
            </a:pPr>
            <a:r>
              <a:rPr i="0" lang="en-US">
                <a:solidFill>
                  <a:srgbClr val="1B324B"/>
                </a:solidFill>
              </a:rPr>
              <a:t>Messages, posts or comments that say someone will do something mean.</a:t>
            </a:r>
            <a:endParaRPr/>
          </a:p>
          <a:p>
            <a:pPr indent="-171450" lvl="0" marL="171450" rtl="0" algn="l">
              <a:spcBef>
                <a:spcPts val="0"/>
              </a:spcBef>
              <a:spcAft>
                <a:spcPts val="0"/>
              </a:spcAft>
              <a:buClr>
                <a:srgbClr val="1B324B"/>
              </a:buClr>
              <a:buSzPts val="1200"/>
              <a:buFont typeface="Calibri"/>
              <a:buChar char="•"/>
            </a:pPr>
            <a:r>
              <a:rPr i="0" lang="en-US">
                <a:solidFill>
                  <a:srgbClr val="1B324B"/>
                </a:solidFill>
              </a:rPr>
              <a:t>Spreading lies about you online.</a:t>
            </a:r>
            <a:endParaRPr/>
          </a:p>
          <a:p>
            <a:pPr indent="-171450" lvl="0" marL="171450" rtl="0" algn="l">
              <a:spcBef>
                <a:spcPts val="0"/>
              </a:spcBef>
              <a:spcAft>
                <a:spcPts val="0"/>
              </a:spcAft>
              <a:buClr>
                <a:srgbClr val="1B324B"/>
              </a:buClr>
              <a:buSzPts val="1200"/>
              <a:buFont typeface="Calibri"/>
              <a:buChar char="•"/>
            </a:pPr>
            <a:r>
              <a:rPr i="0" lang="en-US">
                <a:solidFill>
                  <a:srgbClr val="1B324B"/>
                </a:solidFill>
              </a:rPr>
              <a:t>Creating fake online profiles in someone’s name to trick you.</a:t>
            </a:r>
            <a:endParaRPr/>
          </a:p>
          <a:p>
            <a:pPr indent="-171450" lvl="0" marL="171450" rtl="0" algn="l">
              <a:spcBef>
                <a:spcPts val="0"/>
              </a:spcBef>
              <a:spcAft>
                <a:spcPts val="0"/>
              </a:spcAft>
              <a:buClr>
                <a:srgbClr val="1B324B"/>
              </a:buClr>
              <a:buSzPts val="1200"/>
              <a:buFont typeface="Calibri"/>
              <a:buChar char="•"/>
            </a:pPr>
            <a:r>
              <a:rPr i="0" lang="en-US">
                <a:solidFill>
                  <a:srgbClr val="1B324B"/>
                </a:solidFill>
              </a:rPr>
              <a:t>Threatening to share something online that will hurt you or make you feel bad.</a:t>
            </a:r>
            <a:endParaRPr/>
          </a:p>
          <a:p>
            <a:pPr indent="0" lvl="0" marL="0" rtl="0" algn="l">
              <a:spcBef>
                <a:spcPts val="0"/>
              </a:spcBef>
              <a:spcAft>
                <a:spcPts val="0"/>
              </a:spcAft>
              <a:buNone/>
            </a:pPr>
            <a:r>
              <a:rPr lang="en-US"/>
              <a:t>If this had happened to you:</a:t>
            </a:r>
            <a:endParaRPr/>
          </a:p>
          <a:p>
            <a:pPr indent="-171450" lvl="0" marL="171450" rtl="0" algn="l">
              <a:spcBef>
                <a:spcPts val="0"/>
              </a:spcBef>
              <a:spcAft>
                <a:spcPts val="0"/>
              </a:spcAft>
              <a:buClr>
                <a:schemeClr val="dk1"/>
              </a:buClr>
              <a:buSzPts val="1200"/>
              <a:buFont typeface="Calibri"/>
              <a:buChar char="•"/>
            </a:pPr>
            <a:r>
              <a:rPr lang="en-US"/>
              <a:t>Try not to say anything back — it could make things worse. </a:t>
            </a:r>
            <a:endParaRPr/>
          </a:p>
          <a:p>
            <a:pPr indent="-171450" lvl="0" marL="171450" rtl="0" algn="l">
              <a:spcBef>
                <a:spcPts val="0"/>
              </a:spcBef>
              <a:spcAft>
                <a:spcPts val="0"/>
              </a:spcAft>
              <a:buClr>
                <a:schemeClr val="dk1"/>
              </a:buClr>
              <a:buSzPts val="1200"/>
              <a:buFont typeface="Calibri"/>
              <a:buChar char="•"/>
            </a:pPr>
            <a:r>
              <a:rPr lang="en-US"/>
              <a:t>You can block the person to stop them from contacting you. Most games and apps have a way to block or mute someone.</a:t>
            </a:r>
            <a:endParaRPr/>
          </a:p>
          <a:p>
            <a:pPr indent="-171450" lvl="0" marL="171450" rtl="0" algn="l">
              <a:spcBef>
                <a:spcPts val="0"/>
              </a:spcBef>
              <a:spcAft>
                <a:spcPts val="0"/>
              </a:spcAft>
              <a:buClr>
                <a:srgbClr val="1B324B"/>
              </a:buClr>
              <a:buSzPts val="1200"/>
              <a:buFont typeface="Calibri"/>
              <a:buChar char="•"/>
            </a:pPr>
            <a:r>
              <a:rPr i="0" lang="en-US">
                <a:solidFill>
                  <a:srgbClr val="1B324B"/>
                </a:solidFill>
              </a:rPr>
              <a:t>Report the messages to the game or app they were posted on. </a:t>
            </a:r>
            <a:endParaRPr/>
          </a:p>
          <a:p>
            <a:pPr indent="-171450" lvl="0" marL="171450" rtl="0" algn="l">
              <a:spcBef>
                <a:spcPts val="0"/>
              </a:spcBef>
              <a:spcAft>
                <a:spcPts val="0"/>
              </a:spcAft>
              <a:buClr>
                <a:srgbClr val="1B324B"/>
              </a:buClr>
              <a:buSzPts val="1200"/>
              <a:buFont typeface="Calibri"/>
              <a:buChar char="•"/>
            </a:pPr>
            <a:r>
              <a:rPr i="0" lang="en-US">
                <a:solidFill>
                  <a:srgbClr val="1B324B"/>
                </a:solidFill>
              </a:rPr>
              <a:t>Talk to someone you trust, this person can also help you to block, report or take evidence, like screenshot. </a:t>
            </a:r>
            <a:endParaRPr/>
          </a:p>
        </p:txBody>
      </p:sp>
      <p:sp>
        <p:nvSpPr>
          <p:cNvPr id="251" name="Google Shape;251;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Last important aspect of online safety that I wanted to cover today is avoiding online threats. Like in the real world, the online world unfortunately also has people who do bad things, like stealing money, pretending to be someone else in fake social media accounts, spreading computer viruses, and so on. Such people are called cyber criminals and they could be acting even without you seeing or knowing that something bad is happening.</a:t>
            </a:r>
            <a:endParaRPr/>
          </a:p>
          <a:p>
            <a:pPr indent="0" lvl="0" marL="0" rtl="0" algn="l">
              <a:spcBef>
                <a:spcPts val="0"/>
              </a:spcBef>
              <a:spcAft>
                <a:spcPts val="0"/>
              </a:spcAft>
              <a:buNone/>
            </a:pPr>
            <a:r>
              <a:rPr lang="en-US"/>
              <a:t>What to do to keep your mobile phone, computer, or tablet safe from such people? </a:t>
            </a:r>
            <a:endParaRPr/>
          </a:p>
          <a:p>
            <a:pPr indent="-171450" lvl="0" marL="171450" rtl="0" algn="l">
              <a:spcBef>
                <a:spcPts val="0"/>
              </a:spcBef>
              <a:spcAft>
                <a:spcPts val="0"/>
              </a:spcAft>
              <a:buClr>
                <a:schemeClr val="dk1"/>
              </a:buClr>
              <a:buSzPts val="1200"/>
              <a:buFont typeface="Arial"/>
              <a:buChar char="•"/>
            </a:pPr>
            <a:r>
              <a:rPr lang="en-US"/>
              <a:t>Make sure your passwords should are strong. What we mean by strong is that they should not be obvious and easy to guess like your name or 123. It’s also a good idea to use different passwords for different online accounts. Keep your passwords secret and don’t share them with anyone. Also it is not good idea to write them down and store them together with your device. </a:t>
            </a:r>
            <a:endParaRPr/>
          </a:p>
          <a:p>
            <a:pPr indent="-171450" lvl="0" marL="171450" rtl="0" algn="l">
              <a:spcBef>
                <a:spcPts val="0"/>
              </a:spcBef>
              <a:spcAft>
                <a:spcPts val="0"/>
              </a:spcAft>
              <a:buClr>
                <a:schemeClr val="dk1"/>
              </a:buClr>
              <a:buSzPts val="1200"/>
              <a:buFont typeface="Arial"/>
              <a:buChar char="•"/>
            </a:pPr>
            <a:r>
              <a:rPr lang="en-US"/>
              <a:t>When you get an email or message, only open if you know the sender in real life — messages from people you don’t know could have a virus.</a:t>
            </a:r>
            <a:endParaRPr/>
          </a:p>
          <a:p>
            <a:pPr indent="-171450" lvl="0" marL="171450" rtl="0" algn="l">
              <a:spcBef>
                <a:spcPts val="0"/>
              </a:spcBef>
              <a:spcAft>
                <a:spcPts val="0"/>
              </a:spcAft>
              <a:buClr>
                <a:schemeClr val="dk1"/>
              </a:buClr>
              <a:buSzPts val="1200"/>
              <a:buFont typeface="Arial"/>
              <a:buChar char="•"/>
            </a:pPr>
            <a:r>
              <a:rPr lang="en-US"/>
              <a:t>Don’t open emails or messages offering you something free or saying you have won something. It is probably a virus or a way to steal your personal information. Remember, if something sounds too good to be true, it probably is.</a:t>
            </a:r>
            <a:endParaRPr/>
          </a:p>
        </p:txBody>
      </p:sp>
      <p:sp>
        <p:nvSpPr>
          <p:cNvPr id="262" name="Google Shape;262;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With this, we come to the end of our session. Congratulations, you are now a safer and more confident explorer of the online world!</a:t>
            </a:r>
            <a:endParaRPr/>
          </a:p>
          <a:p>
            <a:pPr indent="0" lvl="0" marL="0" rtl="0" algn="l">
              <a:spcBef>
                <a:spcPts val="0"/>
              </a:spcBef>
              <a:spcAft>
                <a:spcPts val="0"/>
              </a:spcAft>
              <a:buNone/>
            </a:pPr>
            <a:r>
              <a:rPr lang="en-US"/>
              <a:t>Please remember to always be </a:t>
            </a:r>
            <a:r>
              <a:rPr b="1" lang="en-US"/>
              <a:t>Sharp</a:t>
            </a:r>
            <a:r>
              <a:rPr lang="en-US"/>
              <a:t> thinking before sharing something online.</a:t>
            </a:r>
            <a:endParaRPr/>
          </a:p>
          <a:p>
            <a:pPr indent="0" lvl="0" marL="0" rtl="0" algn="l">
              <a:spcBef>
                <a:spcPts val="0"/>
              </a:spcBef>
              <a:spcAft>
                <a:spcPts val="0"/>
              </a:spcAft>
              <a:buNone/>
            </a:pPr>
            <a:r>
              <a:rPr lang="en-US"/>
              <a:t>Be </a:t>
            </a:r>
            <a:r>
              <a:rPr b="1" lang="en-US"/>
              <a:t>Secure</a:t>
            </a:r>
            <a:r>
              <a:rPr lang="en-US"/>
              <a:t> and always safeguard your important information.</a:t>
            </a:r>
            <a:endParaRPr/>
          </a:p>
          <a:p>
            <a:pPr indent="0" lvl="0" marL="0" rtl="0" algn="l">
              <a:spcBef>
                <a:spcPts val="0"/>
              </a:spcBef>
              <a:spcAft>
                <a:spcPts val="0"/>
              </a:spcAft>
              <a:buNone/>
            </a:pPr>
            <a:r>
              <a:rPr lang="en-US"/>
              <a:t>Be </a:t>
            </a:r>
            <a:r>
              <a:rPr b="1" lang="en-US"/>
              <a:t>Kind</a:t>
            </a:r>
            <a:r>
              <a:rPr lang="en-US"/>
              <a:t> – treat everyone online with kindness and do not tolerate bullies. </a:t>
            </a:r>
            <a:endParaRPr/>
          </a:p>
        </p:txBody>
      </p:sp>
      <p:sp>
        <p:nvSpPr>
          <p:cNvPr id="273" name="Google Shape;273;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86" name="Google Shape;28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TITLE SLIDE: </a:t>
            </a:r>
            <a:r>
              <a:rPr lang="en-US"/>
              <a:t>Trainers can use this slide to </a:t>
            </a:r>
            <a:r>
              <a:rPr b="1" lang="en-US" u="sng"/>
              <a:t>introduce the topic </a:t>
            </a:r>
            <a:r>
              <a:rPr lang="en-US"/>
              <a:t>by explaining to the learners about potential dangers and risks online, like for example, identity theft, cyberbullying and </a:t>
            </a:r>
            <a:r>
              <a:rPr lang="en-US"/>
              <a:t>harassment, viruses and spyware. By following some simple  rules one </a:t>
            </a:r>
            <a:r>
              <a:rPr lang="en-US"/>
              <a:t>can protect themselves and others, and enjoy the benefits of the internet. </a:t>
            </a:r>
            <a:endParaRPr/>
          </a:p>
        </p:txBody>
      </p:sp>
      <p:sp>
        <p:nvSpPr>
          <p:cNvPr id="97" name="Google Shape;9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trainer can introduce </a:t>
            </a:r>
            <a:r>
              <a:rPr b="1" lang="en-US"/>
              <a:t>an</a:t>
            </a:r>
            <a:r>
              <a:rPr b="1" lang="en-US"/>
              <a:t> energizer</a:t>
            </a:r>
            <a:r>
              <a:rPr lang="en-US"/>
              <a:t> that will get the children / youth focused on the </a:t>
            </a:r>
            <a:r>
              <a:rPr lang="en-US">
                <a:extLst>
                  <a:ext uri="http://customooxmlschemas.google.com/">
                    <go:slidesCustomData xmlns:go="http://customooxmlschemas.google.com/" textRoundtripDataId="1"/>
                  </a:ext>
                </a:extLst>
              </a:rPr>
              <a:t>topic</a:t>
            </a:r>
            <a:r>
              <a:rPr lang="en-US"/>
              <a:t>. The energizer starts on the next slide, Slide 3 and goes on to Slide 8. The trainer reads out the questions, and gets the learners to answer, True or False. The trainer can also engage the young people </a:t>
            </a:r>
            <a:r>
              <a:rPr lang="en-US" sz="1050">
                <a:solidFill>
                  <a:srgbClr val="444746"/>
                </a:solidFill>
                <a:latin typeface="Roboto"/>
                <a:ea typeface="Roboto"/>
                <a:cs typeface="Roboto"/>
                <a:sym typeface="Roboto"/>
              </a:rPr>
              <a:t>in discussion during </a:t>
            </a:r>
            <a:r>
              <a:rPr lang="en-US" sz="1050">
                <a:solidFill>
                  <a:srgbClr val="444746"/>
                </a:solidFill>
                <a:latin typeface="Roboto"/>
                <a:ea typeface="Roboto"/>
                <a:cs typeface="Roboto"/>
                <a:sym typeface="Roboto"/>
              </a:rPr>
              <a:t>the</a:t>
            </a:r>
            <a:r>
              <a:rPr lang="en-US" sz="1050">
                <a:solidFill>
                  <a:srgbClr val="444746"/>
                </a:solidFill>
                <a:latin typeface="Roboto"/>
                <a:ea typeface="Roboto"/>
                <a:cs typeface="Roboto"/>
                <a:sym typeface="Roboto"/>
              </a:rPr>
              <a:t> energizer, asking the </a:t>
            </a:r>
            <a:r>
              <a:rPr lang="en-US" sz="1050">
                <a:solidFill>
                  <a:srgbClr val="444746"/>
                </a:solidFill>
                <a:latin typeface="Roboto"/>
                <a:ea typeface="Roboto"/>
                <a:cs typeface="Roboto"/>
                <a:sym typeface="Roboto"/>
              </a:rPr>
              <a:t>children</a:t>
            </a:r>
            <a:r>
              <a:rPr lang="en-US" sz="1050">
                <a:solidFill>
                  <a:srgbClr val="444746"/>
                </a:solidFill>
                <a:latin typeface="Roboto"/>
                <a:ea typeface="Roboto"/>
                <a:cs typeface="Roboto"/>
                <a:sym typeface="Roboto"/>
              </a:rPr>
              <a:t> to explain their answers. </a:t>
            </a:r>
            <a:endParaRPr sz="1050">
              <a:solidFill>
                <a:srgbClr val="444746"/>
              </a:solidFill>
              <a:latin typeface="Roboto"/>
              <a:ea typeface="Roboto"/>
              <a:cs typeface="Roboto"/>
              <a:sym typeface="Roboto"/>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Here are some alternative energizers for trainers to consider using  </a:t>
            </a:r>
            <a:endParaRPr/>
          </a:p>
          <a:p>
            <a:pPr indent="-228600" lvl="0" marL="228600" rtl="0" algn="l">
              <a:spcBef>
                <a:spcPts val="0"/>
              </a:spcBef>
              <a:spcAft>
                <a:spcPts val="0"/>
              </a:spcAft>
              <a:buClr>
                <a:schemeClr val="dk1"/>
              </a:buClr>
              <a:buSzPts val="1200"/>
              <a:buFont typeface="Calibri"/>
              <a:buAutoNum type="arabicPeriod"/>
            </a:pPr>
            <a:r>
              <a:rPr lang="en-US"/>
              <a:t>If your learners are sitting in front of a computer or have mobile devices, you can ask them to complete this quiz online: </a:t>
            </a:r>
            <a:r>
              <a:rPr lang="en-US" u="sng">
                <a:solidFill>
                  <a:schemeClr val="hlink"/>
                </a:solidFill>
                <a:hlinkClick r:id="rId2"/>
              </a:rPr>
              <a:t>https://quiz-digital-incollables.playbac.fr/keep-your-private-life-a-secret-1/40</a:t>
            </a:r>
            <a:r>
              <a:rPr lang="en-US"/>
              <a:t> </a:t>
            </a:r>
            <a:endParaRPr/>
          </a:p>
          <a:p>
            <a:pPr indent="-228600" lvl="0" marL="228600" rtl="0" algn="l">
              <a:spcBef>
                <a:spcPts val="0"/>
              </a:spcBef>
              <a:spcAft>
                <a:spcPts val="0"/>
              </a:spcAft>
              <a:buClr>
                <a:schemeClr val="dk1"/>
              </a:buClr>
              <a:buSzPts val="1200"/>
              <a:buFont typeface="Calibri"/>
              <a:buAutoNum type="arabicPeriod"/>
            </a:pPr>
            <a:r>
              <a:rPr lang="en-US"/>
              <a:t>If neither you, nor the learners </a:t>
            </a:r>
            <a:r>
              <a:rPr lang="en-US"/>
              <a:t>have</a:t>
            </a:r>
            <a:r>
              <a:rPr lang="en-US"/>
              <a:t> access to </a:t>
            </a:r>
            <a:r>
              <a:rPr lang="en-US"/>
              <a:t>digital</a:t>
            </a:r>
            <a:r>
              <a:rPr lang="en-US"/>
              <a:t> devices, you can use conversation cards with them to start a discussion about online safety: </a:t>
            </a:r>
            <a:r>
              <a:rPr lang="en-US" u="sng">
                <a:solidFill>
                  <a:schemeClr val="hlink"/>
                </a:solidFill>
                <a:hlinkClick r:id="rId3"/>
              </a:rPr>
              <a:t>https://www.esafety.gov.au/sites/default/files/2020-03/eSafety_Ed%20Conversation%20S%20%20Kids.pdf</a:t>
            </a:r>
            <a:r>
              <a:rPr lang="en-US"/>
              <a:t> </a:t>
            </a:r>
            <a:endParaRPr/>
          </a:p>
        </p:txBody>
      </p:sp>
      <p:sp>
        <p:nvSpPr>
          <p:cNvPr id="109" name="Google Shape;10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True: </a:t>
            </a:r>
            <a:r>
              <a:rPr i="0" lang="en-US">
                <a:solidFill>
                  <a:srgbClr val="000000"/>
                </a:solidFill>
              </a:rPr>
              <a:t>Just like your name, </a:t>
            </a:r>
            <a:r>
              <a:rPr lang="en-US">
                <a:solidFill>
                  <a:srgbClr val="000000"/>
                </a:solidFill>
              </a:rPr>
              <a:t>your</a:t>
            </a:r>
            <a:r>
              <a:rPr i="0" lang="en-US">
                <a:solidFill>
                  <a:srgbClr val="000000"/>
                </a:solidFill>
              </a:rPr>
              <a:t> photograph, </a:t>
            </a:r>
            <a:r>
              <a:rPr lang="en-US">
                <a:solidFill>
                  <a:srgbClr val="000000"/>
                </a:solidFill>
              </a:rPr>
              <a:t>and your fingerprints… </a:t>
            </a:r>
            <a:r>
              <a:rPr b="1" lang="en-US">
                <a:solidFill>
                  <a:srgbClr val="000000"/>
                </a:solidFill>
              </a:rPr>
              <a:t>your </a:t>
            </a:r>
            <a:r>
              <a:rPr b="1" lang="en-US">
                <a:solidFill>
                  <a:srgbClr val="000000"/>
                </a:solidFill>
              </a:rPr>
              <a:t>phone</a:t>
            </a:r>
            <a:r>
              <a:rPr b="1" lang="en-US">
                <a:solidFill>
                  <a:srgbClr val="000000"/>
                </a:solidFill>
              </a:rPr>
              <a:t> number is personal data that can be used to identify you</a:t>
            </a:r>
            <a:r>
              <a:rPr lang="en-US">
                <a:solidFill>
                  <a:srgbClr val="000000"/>
                </a:solidFill>
              </a:rPr>
              <a:t>. </a:t>
            </a:r>
            <a:endParaRPr/>
          </a:p>
        </p:txBody>
      </p:sp>
      <p:sp>
        <p:nvSpPr>
          <p:cNvPr id="124" name="Google Shape;12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False: </a:t>
            </a:r>
            <a:r>
              <a:rPr b="1" i="0" lang="en-US">
                <a:solidFill>
                  <a:srgbClr val="000000"/>
                </a:solidFill>
              </a:rPr>
              <a:t>No</a:t>
            </a:r>
            <a:r>
              <a:rPr b="1" lang="en-US">
                <a:solidFill>
                  <a:srgbClr val="000000"/>
                </a:solidFill>
              </a:rPr>
              <a:t>-</a:t>
            </a:r>
            <a:r>
              <a:rPr b="1" i="0" lang="en-US">
                <a:solidFill>
                  <a:srgbClr val="000000"/>
                </a:solidFill>
              </a:rPr>
              <a:t>one</a:t>
            </a:r>
            <a:r>
              <a:rPr i="0" lang="en-US">
                <a:solidFill>
                  <a:srgbClr val="000000"/>
                </a:solidFill>
              </a:rPr>
              <a:t> should post a photo of you on the Internet </a:t>
            </a:r>
            <a:r>
              <a:rPr lang="en-US">
                <a:solidFill>
                  <a:srgbClr val="000000"/>
                </a:solidFill>
              </a:rPr>
              <a:t>without your permission, and without your and your parents' permission </a:t>
            </a:r>
            <a:r>
              <a:rPr b="1" lang="en-US">
                <a:solidFill>
                  <a:srgbClr val="000000"/>
                </a:solidFill>
              </a:rPr>
              <a:t>if you are under 16 years old</a:t>
            </a:r>
            <a:r>
              <a:rPr b="1" i="0" lang="en-US">
                <a:solidFill>
                  <a:srgbClr val="000000"/>
                </a:solidFill>
                <a:extLst>
                  <a:ext uri="http://customooxmlschemas.google.com/">
                    <go:slidesCustomData xmlns:go="http://customooxmlschemas.google.com/" textRoundtripDataId="2"/>
                  </a:ext>
                </a:extLst>
              </a:rPr>
              <a:t>.</a:t>
            </a:r>
            <a:endParaRPr b="1"/>
          </a:p>
        </p:txBody>
      </p:sp>
      <p:sp>
        <p:nvSpPr>
          <p:cNvPr id="136" name="Google Shape;13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True: </a:t>
            </a:r>
            <a:r>
              <a:rPr i="0" lang="en-US">
                <a:solidFill>
                  <a:srgbClr val="000000"/>
                </a:solidFill>
              </a:rPr>
              <a:t>Even if the person </a:t>
            </a:r>
            <a:r>
              <a:rPr i="0" lang="en-US"/>
              <a:t>you meet and talk to online </a:t>
            </a:r>
            <a:r>
              <a:rPr i="0" lang="en-US">
                <a:solidFill>
                  <a:srgbClr val="000000"/>
                </a:solidFill>
              </a:rPr>
              <a:t>seems nice, </a:t>
            </a:r>
            <a:r>
              <a:rPr b="1" i="0" lang="en-US">
                <a:solidFill>
                  <a:srgbClr val="000000"/>
                </a:solidFill>
              </a:rPr>
              <a:t>you can never be sure</a:t>
            </a:r>
            <a:r>
              <a:rPr b="1" i="0" lang="en-US"/>
              <a:t> how they are in </a:t>
            </a:r>
            <a:r>
              <a:rPr b="1" lang="en-US"/>
              <a:t>real life</a:t>
            </a:r>
            <a:r>
              <a:rPr lang="en-US">
                <a:solidFill>
                  <a:srgbClr val="000000"/>
                </a:solidFill>
              </a:rPr>
              <a:t>.</a:t>
            </a:r>
            <a:endParaRPr strike="sngStrike">
              <a:solidFill>
                <a:srgbClr val="FF0000"/>
              </a:solidFill>
            </a:endParaRPr>
          </a:p>
        </p:txBody>
      </p:sp>
      <p:sp>
        <p:nvSpPr>
          <p:cNvPr id="148" name="Google Shape;14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False: </a:t>
            </a:r>
            <a:r>
              <a:rPr i="0" lang="en-US"/>
              <a:t>We must </a:t>
            </a:r>
            <a:r>
              <a:rPr b="1" i="0" lang="en-US"/>
              <a:t>always respect others</a:t>
            </a:r>
            <a:r>
              <a:rPr i="0" lang="en-US"/>
              <a:t> - in real life AND on the internet / on</a:t>
            </a:r>
            <a:r>
              <a:rPr lang="en-US"/>
              <a:t>line.</a:t>
            </a:r>
            <a:endParaRPr strike="sngStrike"/>
          </a:p>
        </p:txBody>
      </p:sp>
      <p:sp>
        <p:nvSpPr>
          <p:cNvPr id="160" name="Google Shape;16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False: </a:t>
            </a:r>
            <a:r>
              <a:rPr lang="en-US"/>
              <a:t>Some information published on the internet is accurate, and has been verified. </a:t>
            </a:r>
            <a:r>
              <a:rPr b="1" lang="en-US"/>
              <a:t>But because anyone who has access to </a:t>
            </a:r>
            <a:r>
              <a:rPr b="1" lang="en-US"/>
              <a:t>technology</a:t>
            </a:r>
            <a:r>
              <a:rPr b="1" lang="en-US"/>
              <a:t> can </a:t>
            </a:r>
            <a:r>
              <a:rPr b="1" lang="en-US"/>
              <a:t>publish</a:t>
            </a:r>
            <a:r>
              <a:rPr b="1" lang="en-US"/>
              <a:t> online, a lot of information is either inaccurate because the author does not have good knowledge about the subject, or because someone is </a:t>
            </a:r>
            <a:r>
              <a:rPr b="1" lang="en-US"/>
              <a:t>deliberately</a:t>
            </a:r>
            <a:r>
              <a:rPr b="1" lang="en-US"/>
              <a:t> trying to misinform and mislead </a:t>
            </a:r>
            <a:r>
              <a:rPr b="1" lang="en-US"/>
              <a:t>you</a:t>
            </a:r>
            <a:r>
              <a:rPr b="1" lang="en-US"/>
              <a:t>.</a:t>
            </a:r>
            <a:r>
              <a:rPr lang="en-US"/>
              <a:t> So if you have doubts, you must always check. </a:t>
            </a:r>
            <a:endParaRPr/>
          </a:p>
          <a:p>
            <a:pPr indent="0" lvl="0" marL="0" rtl="0" algn="l">
              <a:spcBef>
                <a:spcPts val="0"/>
              </a:spcBef>
              <a:spcAft>
                <a:spcPts val="0"/>
              </a:spcAft>
              <a:buNone/>
            </a:pPr>
            <a:r>
              <a:t/>
            </a:r>
            <a:endParaRPr i="0">
              <a:solidFill>
                <a:srgbClr val="000000"/>
              </a:solidFill>
            </a:endParaRPr>
          </a:p>
          <a:p>
            <a:pPr indent="0" lvl="0" marL="0" rtl="0" algn="l">
              <a:spcBef>
                <a:spcPts val="0"/>
              </a:spcBef>
              <a:spcAft>
                <a:spcPts val="0"/>
              </a:spcAft>
              <a:buNone/>
            </a:pPr>
            <a:r>
              <a:rPr i="1" lang="en-US">
                <a:solidFill>
                  <a:srgbClr val="374151"/>
                </a:solidFill>
              </a:rPr>
              <a:t>Thew trainer can then re-introduce the training, </a:t>
            </a:r>
            <a:r>
              <a:rPr i="1" lang="en-US">
                <a:solidFill>
                  <a:srgbClr val="374151"/>
                </a:solidFill>
              </a:rPr>
              <a:t>remaining</a:t>
            </a:r>
            <a:r>
              <a:rPr i="1" lang="en-US">
                <a:solidFill>
                  <a:srgbClr val="374151"/>
                </a:solidFill>
              </a:rPr>
              <a:t> the children what it is about - </a:t>
            </a:r>
            <a:endParaRPr i="1">
              <a:solidFill>
                <a:srgbClr val="374151"/>
              </a:solidFill>
            </a:endParaRPr>
          </a:p>
          <a:p>
            <a:pPr indent="0" lvl="0" marL="0" rtl="0" algn="l">
              <a:spcBef>
                <a:spcPts val="0"/>
              </a:spcBef>
              <a:spcAft>
                <a:spcPts val="0"/>
              </a:spcAft>
              <a:buNone/>
            </a:pPr>
            <a:r>
              <a:t/>
            </a:r>
            <a:endParaRPr>
              <a:solidFill>
                <a:srgbClr val="374151"/>
              </a:solidFill>
            </a:endParaRPr>
          </a:p>
          <a:p>
            <a:pPr indent="0" lvl="0" marL="0" rtl="0" algn="l">
              <a:spcBef>
                <a:spcPts val="0"/>
              </a:spcBef>
              <a:spcAft>
                <a:spcPts val="0"/>
              </a:spcAft>
              <a:buNone/>
            </a:pPr>
            <a:r>
              <a:rPr i="0" lang="en-US">
                <a:solidFill>
                  <a:srgbClr val="374151"/>
                </a:solidFill>
              </a:rPr>
              <a:t>Great job finishing the introductory quiz about online safety! Now, let's dive a bit deeper into these topics to help you stay safe online. In this training, we'll cover important things like privacy, cyberbullying, online scams and others, so you can have fun on the internet while keeping your informatio</a:t>
            </a:r>
            <a:r>
              <a:rPr lang="en-US">
                <a:solidFill>
                  <a:srgbClr val="374151"/>
                </a:solidFill>
              </a:rPr>
              <a:t>n</a:t>
            </a:r>
            <a:r>
              <a:rPr i="0" lang="en-US">
                <a:solidFill>
                  <a:srgbClr val="374151"/>
                </a:solidFill>
              </a:rPr>
              <a:t> safe. Get ready to learn and be</a:t>
            </a:r>
            <a:r>
              <a:rPr lang="en-US">
                <a:solidFill>
                  <a:srgbClr val="374151"/>
                </a:solidFill>
              </a:rPr>
              <a:t>come </a:t>
            </a:r>
            <a:r>
              <a:rPr i="0" lang="en-US">
                <a:solidFill>
                  <a:srgbClr val="374151"/>
                </a:solidFill>
              </a:rPr>
              <a:t>savvy online explorers!</a:t>
            </a:r>
            <a:endParaRPr/>
          </a:p>
        </p:txBody>
      </p:sp>
      <p:sp>
        <p:nvSpPr>
          <p:cNvPr id="172" name="Google Shape;17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0" lang="en-US">
                <a:solidFill>
                  <a:srgbClr val="374151"/>
                </a:solidFill>
              </a:rPr>
              <a:t>First of all, let me explain what we mean by Online Safety. Online safety means taking steps to protect yourself and your information while using the </a:t>
            </a:r>
            <a:r>
              <a:rPr lang="en-US">
                <a:solidFill>
                  <a:srgbClr val="374151"/>
                </a:solidFill>
              </a:rPr>
              <a:t>I</a:t>
            </a:r>
            <a:r>
              <a:rPr i="0" lang="en-US">
                <a:solidFill>
                  <a:srgbClr val="374151"/>
                </a:solidFill>
              </a:rPr>
              <a:t>nternet. Online safety includes things like protecting your personal information, staying away from cyberbullies, avoiding online scams, also respecting the privacy of others. </a:t>
            </a:r>
            <a:endParaRPr i="0">
              <a:solidFill>
                <a:srgbClr val="374151"/>
              </a:solidFill>
            </a:endParaRPr>
          </a:p>
          <a:p>
            <a:pPr indent="0" lvl="0" marL="0" rtl="0" algn="l">
              <a:spcBef>
                <a:spcPts val="0"/>
              </a:spcBef>
              <a:spcAft>
                <a:spcPts val="0"/>
              </a:spcAft>
              <a:buNone/>
            </a:pPr>
            <a:r>
              <a:t/>
            </a:r>
            <a:endParaRPr>
              <a:solidFill>
                <a:srgbClr val="374151"/>
              </a:solidFill>
            </a:endParaRPr>
          </a:p>
          <a:p>
            <a:pPr indent="0" lvl="0" marL="0" rtl="0" algn="l">
              <a:spcBef>
                <a:spcPts val="0"/>
              </a:spcBef>
              <a:spcAft>
                <a:spcPts val="0"/>
              </a:spcAft>
              <a:buNone/>
            </a:pPr>
            <a:r>
              <a:rPr b="1" i="0" lang="en-US">
                <a:solidFill>
                  <a:srgbClr val="374151"/>
                </a:solidFill>
              </a:rPr>
              <a:t>In a nutshell, online safety is about using the internet smartly and carefully, just like you would navigate the real world. </a:t>
            </a:r>
            <a:endParaRPr b="1"/>
          </a:p>
        </p:txBody>
      </p:sp>
      <p:sp>
        <p:nvSpPr>
          <p:cNvPr id="184" name="Google Shape;184;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20"/>
          <p:cNvSpPr txBox="1"/>
          <p:nvPr>
            <p:ph type="ctrTitle"/>
          </p:nvPr>
        </p:nvSpPr>
        <p:spPr>
          <a:xfrm>
            <a:off x="1524000" y="1033272"/>
            <a:ext cx="9144000" cy="2478024"/>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chemeClr val="dk1"/>
              </a:buClr>
              <a:buSzPts val="4000"/>
              <a:buFont typeface="Gill Sans"/>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0"/>
          <p:cNvSpPr txBox="1"/>
          <p:nvPr>
            <p:ph idx="1" type="subTitle"/>
          </p:nvPr>
        </p:nvSpPr>
        <p:spPr>
          <a:xfrm>
            <a:off x="1524000" y="3822192"/>
            <a:ext cx="9144000" cy="1435608"/>
          </a:xfrm>
          <a:prstGeom prst="rect">
            <a:avLst/>
          </a:prstGeom>
          <a:noFill/>
          <a:ln>
            <a:noFill/>
          </a:ln>
        </p:spPr>
        <p:txBody>
          <a:bodyPr anchorCtr="0" anchor="t" bIns="0" lIns="0" spcFirstLastPara="1" rIns="0" wrap="square" tIns="0">
            <a:normAutofit/>
          </a:bodyPr>
          <a:lstStyle>
            <a:lvl1pPr lvl="0" algn="ctr">
              <a:lnSpc>
                <a:spcPct val="150000"/>
              </a:lnSpc>
              <a:spcBef>
                <a:spcPts val="1000"/>
              </a:spcBef>
              <a:spcAft>
                <a:spcPts val="0"/>
              </a:spcAft>
              <a:buClr>
                <a:schemeClr val="dk1"/>
              </a:buClr>
              <a:buSzPts val="1600"/>
              <a:buNone/>
              <a:defRPr sz="1600" cap="none">
                <a:solidFill>
                  <a:schemeClr val="dk1"/>
                </a:solidFill>
              </a:defRPr>
            </a:lvl1pPr>
            <a:lvl2pPr lvl="1" algn="ctr">
              <a:lnSpc>
                <a:spcPct val="120000"/>
              </a:lnSpc>
              <a:spcBef>
                <a:spcPts val="500"/>
              </a:spcBef>
              <a:spcAft>
                <a:spcPts val="0"/>
              </a:spcAft>
              <a:buClr>
                <a:schemeClr val="dk1"/>
              </a:buClr>
              <a:buSzPts val="2000"/>
              <a:buNone/>
              <a:defRPr sz="2000"/>
            </a:lvl2pPr>
            <a:lvl3pPr lvl="2" algn="ctr">
              <a:lnSpc>
                <a:spcPct val="120000"/>
              </a:lnSpc>
              <a:spcBef>
                <a:spcPts val="500"/>
              </a:spcBef>
              <a:spcAft>
                <a:spcPts val="0"/>
              </a:spcAft>
              <a:buClr>
                <a:schemeClr val="dk1"/>
              </a:buClr>
              <a:buSzPts val="1800"/>
              <a:buNone/>
              <a:defRPr sz="1800"/>
            </a:lvl3pPr>
            <a:lvl4pPr lvl="3" algn="ctr">
              <a:lnSpc>
                <a:spcPct val="120000"/>
              </a:lnSpc>
              <a:spcBef>
                <a:spcPts val="500"/>
              </a:spcBef>
              <a:spcAft>
                <a:spcPts val="0"/>
              </a:spcAft>
              <a:buClr>
                <a:schemeClr val="dk1"/>
              </a:buClr>
              <a:buSzPts val="1600"/>
              <a:buNone/>
              <a:defRPr sz="1600"/>
            </a:lvl4pPr>
            <a:lvl5pPr lvl="4" algn="ctr">
              <a:lnSpc>
                <a:spcPct val="12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20"/>
          <p:cNvSpPr txBox="1"/>
          <p:nvPr>
            <p:ph idx="10" type="dt"/>
          </p:nvPr>
        </p:nvSpPr>
        <p:spPr>
          <a:xfrm>
            <a:off x="7909560" y="6409944"/>
            <a:ext cx="3703320" cy="44805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0"/>
          <p:cNvSpPr txBox="1"/>
          <p:nvPr>
            <p:ph idx="11" type="ftr"/>
          </p:nvPr>
        </p:nvSpPr>
        <p:spPr>
          <a:xfrm rot="5400000">
            <a:off x="-1828800" y="1911096"/>
            <a:ext cx="41148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0"/>
          <p:cNvSpPr txBox="1"/>
          <p:nvPr>
            <p:ph idx="12" type="sldNum"/>
          </p:nvPr>
        </p:nvSpPr>
        <p:spPr>
          <a:xfrm>
            <a:off x="11667744" y="6409944"/>
            <a:ext cx="438912" cy="44805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29"/>
          <p:cNvSpPr txBox="1"/>
          <p:nvPr>
            <p:ph type="title"/>
          </p:nvPr>
        </p:nvSpPr>
        <p:spPr>
          <a:xfrm>
            <a:off x="1371600" y="795528"/>
            <a:ext cx="10241280" cy="1234440"/>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9"/>
          <p:cNvSpPr txBox="1"/>
          <p:nvPr>
            <p:ph idx="1" type="body"/>
          </p:nvPr>
        </p:nvSpPr>
        <p:spPr>
          <a:xfrm rot="5400000">
            <a:off x="4512564" y="-1028700"/>
            <a:ext cx="3959352" cy="10241280"/>
          </a:xfrm>
          <a:prstGeom prst="rect">
            <a:avLst/>
          </a:prstGeom>
          <a:noFill/>
          <a:ln>
            <a:noFill/>
          </a:ln>
        </p:spPr>
        <p:txBody>
          <a:bodyPr anchorCtr="0" anchor="t" bIns="0" lIns="0" spcFirstLastPara="1" rIns="0" wrap="square" tIns="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9"/>
          <p:cNvSpPr txBox="1"/>
          <p:nvPr>
            <p:ph idx="10" type="dt"/>
          </p:nvPr>
        </p:nvSpPr>
        <p:spPr>
          <a:xfrm>
            <a:off x="7909560" y="6409944"/>
            <a:ext cx="3703320" cy="44805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9"/>
          <p:cNvSpPr txBox="1"/>
          <p:nvPr>
            <p:ph idx="11" type="ftr"/>
          </p:nvPr>
        </p:nvSpPr>
        <p:spPr>
          <a:xfrm rot="5400000">
            <a:off x="-1828800" y="1911096"/>
            <a:ext cx="41148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9"/>
          <p:cNvSpPr txBox="1"/>
          <p:nvPr>
            <p:ph idx="12" type="sldNum"/>
          </p:nvPr>
        </p:nvSpPr>
        <p:spPr>
          <a:xfrm>
            <a:off x="11667744" y="6409944"/>
            <a:ext cx="438912" cy="44805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30"/>
          <p:cNvSpPr txBox="1"/>
          <p:nvPr>
            <p:ph type="title"/>
          </p:nvPr>
        </p:nvSpPr>
        <p:spPr>
          <a:xfrm rot="5400000">
            <a:off x="7614700" y="1949100"/>
            <a:ext cx="4849301" cy="2628900"/>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30"/>
          <p:cNvSpPr txBox="1"/>
          <p:nvPr>
            <p:ph idx="1" type="body"/>
          </p:nvPr>
        </p:nvSpPr>
        <p:spPr>
          <a:xfrm rot="5400000">
            <a:off x="2286218" y="-598082"/>
            <a:ext cx="4849300" cy="7723265"/>
          </a:xfrm>
          <a:prstGeom prst="rect">
            <a:avLst/>
          </a:prstGeom>
          <a:noFill/>
          <a:ln>
            <a:noFill/>
          </a:ln>
        </p:spPr>
        <p:txBody>
          <a:bodyPr anchorCtr="0" anchor="t" bIns="0" lIns="0" spcFirstLastPara="1" rIns="0" wrap="square" tIns="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30"/>
          <p:cNvSpPr txBox="1"/>
          <p:nvPr>
            <p:ph idx="10" type="dt"/>
          </p:nvPr>
        </p:nvSpPr>
        <p:spPr>
          <a:xfrm>
            <a:off x="7909560" y="6409944"/>
            <a:ext cx="3703320" cy="44805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0"/>
          <p:cNvSpPr txBox="1"/>
          <p:nvPr>
            <p:ph idx="11" type="ftr"/>
          </p:nvPr>
        </p:nvSpPr>
        <p:spPr>
          <a:xfrm rot="5400000">
            <a:off x="-1828800" y="1911096"/>
            <a:ext cx="41148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0"/>
          <p:cNvSpPr txBox="1"/>
          <p:nvPr>
            <p:ph idx="12" type="sldNum"/>
          </p:nvPr>
        </p:nvSpPr>
        <p:spPr>
          <a:xfrm>
            <a:off x="11667744" y="6409944"/>
            <a:ext cx="438912" cy="44805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 name="Shape 23"/>
        <p:cNvGrpSpPr/>
        <p:nvPr/>
      </p:nvGrpSpPr>
      <p:grpSpPr>
        <a:xfrm>
          <a:off x="0" y="0"/>
          <a:ext cx="0" cy="0"/>
          <a:chOff x="0" y="0"/>
          <a:chExt cx="0" cy="0"/>
        </a:xfrm>
      </p:grpSpPr>
      <p:sp>
        <p:nvSpPr>
          <p:cNvPr id="24" name="Google Shape;24;p21"/>
          <p:cNvSpPr txBox="1"/>
          <p:nvPr>
            <p:ph idx="10" type="dt"/>
          </p:nvPr>
        </p:nvSpPr>
        <p:spPr>
          <a:xfrm>
            <a:off x="7909560" y="6409944"/>
            <a:ext cx="3703320" cy="44805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1"/>
          <p:cNvSpPr txBox="1"/>
          <p:nvPr>
            <p:ph idx="11" type="ftr"/>
          </p:nvPr>
        </p:nvSpPr>
        <p:spPr>
          <a:xfrm rot="5400000">
            <a:off x="-1828800" y="1911096"/>
            <a:ext cx="41148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1"/>
          <p:cNvSpPr txBox="1"/>
          <p:nvPr>
            <p:ph idx="12" type="sldNum"/>
          </p:nvPr>
        </p:nvSpPr>
        <p:spPr>
          <a:xfrm>
            <a:off x="11667744" y="6409944"/>
            <a:ext cx="438912" cy="44805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22"/>
          <p:cNvSpPr txBox="1"/>
          <p:nvPr>
            <p:ph type="title"/>
          </p:nvPr>
        </p:nvSpPr>
        <p:spPr>
          <a:xfrm>
            <a:off x="1371600" y="795528"/>
            <a:ext cx="10241280" cy="1234440"/>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2"/>
          <p:cNvSpPr txBox="1"/>
          <p:nvPr>
            <p:ph idx="1" type="body"/>
          </p:nvPr>
        </p:nvSpPr>
        <p:spPr>
          <a:xfrm>
            <a:off x="1371600" y="2112264"/>
            <a:ext cx="10241280" cy="3959352"/>
          </a:xfrm>
          <a:prstGeom prst="rect">
            <a:avLst/>
          </a:prstGeom>
          <a:noFill/>
          <a:ln>
            <a:noFill/>
          </a:ln>
        </p:spPr>
        <p:txBody>
          <a:bodyPr anchorCtr="0" anchor="t" bIns="0" lIns="0" spcFirstLastPara="1" rIns="0" wrap="square" tIns="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22"/>
          <p:cNvSpPr txBox="1"/>
          <p:nvPr>
            <p:ph idx="10" type="dt"/>
          </p:nvPr>
        </p:nvSpPr>
        <p:spPr>
          <a:xfrm>
            <a:off x="7909560" y="6409944"/>
            <a:ext cx="3703320" cy="44805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2"/>
          <p:cNvSpPr txBox="1"/>
          <p:nvPr>
            <p:ph idx="11" type="ftr"/>
          </p:nvPr>
        </p:nvSpPr>
        <p:spPr>
          <a:xfrm rot="5400000">
            <a:off x="-1828800" y="1911096"/>
            <a:ext cx="41148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2"/>
          <p:cNvSpPr txBox="1"/>
          <p:nvPr>
            <p:ph idx="12" type="sldNum"/>
          </p:nvPr>
        </p:nvSpPr>
        <p:spPr>
          <a:xfrm>
            <a:off x="11667744" y="6409944"/>
            <a:ext cx="438912" cy="44805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p23"/>
          <p:cNvSpPr txBox="1"/>
          <p:nvPr>
            <p:ph type="title"/>
          </p:nvPr>
        </p:nvSpPr>
        <p:spPr>
          <a:xfrm>
            <a:off x="1371600" y="1709738"/>
            <a:ext cx="9966960" cy="2852737"/>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1"/>
              </a:buClr>
              <a:buSzPts val="4400"/>
              <a:buFont typeface="Gill Sans"/>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3"/>
          <p:cNvSpPr txBox="1"/>
          <p:nvPr>
            <p:ph idx="1" type="body"/>
          </p:nvPr>
        </p:nvSpPr>
        <p:spPr>
          <a:xfrm>
            <a:off x="1371600" y="4974336"/>
            <a:ext cx="9966961" cy="1115568"/>
          </a:xfrm>
          <a:prstGeom prst="rect">
            <a:avLst/>
          </a:prstGeom>
          <a:noFill/>
          <a:ln>
            <a:noFill/>
          </a:ln>
        </p:spPr>
        <p:txBody>
          <a:bodyPr anchorCtr="0" anchor="t" bIns="0" lIns="0" spcFirstLastPara="1" rIns="0" wrap="square" tIns="0">
            <a:normAutofit/>
          </a:bodyPr>
          <a:lstStyle>
            <a:lvl1pPr indent="-228600" lvl="0" marL="457200" algn="l">
              <a:lnSpc>
                <a:spcPct val="120000"/>
              </a:lnSpc>
              <a:spcBef>
                <a:spcPts val="1000"/>
              </a:spcBef>
              <a:spcAft>
                <a:spcPts val="0"/>
              </a:spcAft>
              <a:buClr>
                <a:schemeClr val="dk1"/>
              </a:buClr>
              <a:buSzPts val="1600"/>
              <a:buNone/>
              <a:defRPr sz="1600" cap="none">
                <a:solidFill>
                  <a:schemeClr val="dk1"/>
                </a:solidFill>
              </a:defRPr>
            </a:lvl1pPr>
            <a:lvl2pPr indent="-228600" lvl="1" marL="914400" algn="l">
              <a:lnSpc>
                <a:spcPct val="120000"/>
              </a:lnSpc>
              <a:spcBef>
                <a:spcPts val="500"/>
              </a:spcBef>
              <a:spcAft>
                <a:spcPts val="0"/>
              </a:spcAft>
              <a:buClr>
                <a:srgbClr val="888888"/>
              </a:buClr>
              <a:buSzPts val="2000"/>
              <a:buNone/>
              <a:defRPr sz="2000">
                <a:solidFill>
                  <a:srgbClr val="888888"/>
                </a:solidFill>
              </a:defRPr>
            </a:lvl2pPr>
            <a:lvl3pPr indent="-228600" lvl="2" marL="1371600" algn="l">
              <a:lnSpc>
                <a:spcPct val="120000"/>
              </a:lnSpc>
              <a:spcBef>
                <a:spcPts val="500"/>
              </a:spcBef>
              <a:spcAft>
                <a:spcPts val="0"/>
              </a:spcAft>
              <a:buClr>
                <a:srgbClr val="888888"/>
              </a:buClr>
              <a:buSzPts val="1800"/>
              <a:buNone/>
              <a:defRPr sz="1800">
                <a:solidFill>
                  <a:srgbClr val="888888"/>
                </a:solidFill>
              </a:defRPr>
            </a:lvl3pPr>
            <a:lvl4pPr indent="-228600" lvl="3" marL="1828800" algn="l">
              <a:lnSpc>
                <a:spcPct val="120000"/>
              </a:lnSpc>
              <a:spcBef>
                <a:spcPts val="500"/>
              </a:spcBef>
              <a:spcAft>
                <a:spcPts val="0"/>
              </a:spcAft>
              <a:buClr>
                <a:srgbClr val="888888"/>
              </a:buClr>
              <a:buSzPts val="1600"/>
              <a:buNone/>
              <a:defRPr sz="1600">
                <a:solidFill>
                  <a:srgbClr val="888888"/>
                </a:solidFill>
              </a:defRPr>
            </a:lvl4pPr>
            <a:lvl5pPr indent="-228600" lvl="4" marL="2286000" algn="l">
              <a:lnSpc>
                <a:spcPct val="12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6" name="Google Shape;36;p23"/>
          <p:cNvSpPr txBox="1"/>
          <p:nvPr>
            <p:ph idx="10" type="dt"/>
          </p:nvPr>
        </p:nvSpPr>
        <p:spPr>
          <a:xfrm>
            <a:off x="7909560" y="6409944"/>
            <a:ext cx="3703320" cy="44805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3"/>
          <p:cNvSpPr txBox="1"/>
          <p:nvPr>
            <p:ph idx="11" type="ftr"/>
          </p:nvPr>
        </p:nvSpPr>
        <p:spPr>
          <a:xfrm rot="5400000">
            <a:off x="-1828800" y="1911096"/>
            <a:ext cx="41148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3"/>
          <p:cNvSpPr txBox="1"/>
          <p:nvPr>
            <p:ph idx="12" type="sldNum"/>
          </p:nvPr>
        </p:nvSpPr>
        <p:spPr>
          <a:xfrm>
            <a:off x="11667744" y="6409944"/>
            <a:ext cx="438912" cy="44805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24"/>
          <p:cNvSpPr txBox="1"/>
          <p:nvPr>
            <p:ph type="title"/>
          </p:nvPr>
        </p:nvSpPr>
        <p:spPr>
          <a:xfrm>
            <a:off x="1371600" y="795528"/>
            <a:ext cx="10241280" cy="1234440"/>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24"/>
          <p:cNvSpPr txBox="1"/>
          <p:nvPr>
            <p:ph idx="1" type="body"/>
          </p:nvPr>
        </p:nvSpPr>
        <p:spPr>
          <a:xfrm>
            <a:off x="1371600" y="2112264"/>
            <a:ext cx="4846320" cy="3959352"/>
          </a:xfrm>
          <a:prstGeom prst="rect">
            <a:avLst/>
          </a:prstGeom>
          <a:noFill/>
          <a:ln>
            <a:noFill/>
          </a:ln>
        </p:spPr>
        <p:txBody>
          <a:bodyPr anchorCtr="0" anchor="t" bIns="0" lIns="0" spcFirstLastPara="1" rIns="0" wrap="square" tIns="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4"/>
          <p:cNvSpPr txBox="1"/>
          <p:nvPr>
            <p:ph idx="2" type="body"/>
          </p:nvPr>
        </p:nvSpPr>
        <p:spPr>
          <a:xfrm>
            <a:off x="6766560" y="2112265"/>
            <a:ext cx="4846320" cy="3959351"/>
          </a:xfrm>
          <a:prstGeom prst="rect">
            <a:avLst/>
          </a:prstGeom>
          <a:noFill/>
          <a:ln>
            <a:noFill/>
          </a:ln>
        </p:spPr>
        <p:txBody>
          <a:bodyPr anchorCtr="0" anchor="t" bIns="0" lIns="0" spcFirstLastPara="1" rIns="0" wrap="square" tIns="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24"/>
          <p:cNvSpPr txBox="1"/>
          <p:nvPr>
            <p:ph idx="10" type="dt"/>
          </p:nvPr>
        </p:nvSpPr>
        <p:spPr>
          <a:xfrm>
            <a:off x="7909560" y="6409944"/>
            <a:ext cx="3703320" cy="44805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4"/>
          <p:cNvSpPr txBox="1"/>
          <p:nvPr>
            <p:ph idx="11" type="ftr"/>
          </p:nvPr>
        </p:nvSpPr>
        <p:spPr>
          <a:xfrm rot="5400000">
            <a:off x="-1828800" y="1911096"/>
            <a:ext cx="41148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4"/>
          <p:cNvSpPr txBox="1"/>
          <p:nvPr>
            <p:ph idx="12" type="sldNum"/>
          </p:nvPr>
        </p:nvSpPr>
        <p:spPr>
          <a:xfrm>
            <a:off x="11667744" y="6409944"/>
            <a:ext cx="438912" cy="44805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46" name="Shape 46"/>
        <p:cNvGrpSpPr/>
        <p:nvPr/>
      </p:nvGrpSpPr>
      <p:grpSpPr>
        <a:xfrm>
          <a:off x="0" y="0"/>
          <a:ext cx="0" cy="0"/>
          <a:chOff x="0" y="0"/>
          <a:chExt cx="0" cy="0"/>
        </a:xfrm>
      </p:grpSpPr>
      <p:sp>
        <p:nvSpPr>
          <p:cNvPr id="47" name="Google Shape;47;p25"/>
          <p:cNvSpPr txBox="1"/>
          <p:nvPr>
            <p:ph idx="1" type="body"/>
          </p:nvPr>
        </p:nvSpPr>
        <p:spPr>
          <a:xfrm>
            <a:off x="1371600" y="2112264"/>
            <a:ext cx="4841076" cy="823912"/>
          </a:xfrm>
          <a:prstGeom prst="rect">
            <a:avLst/>
          </a:prstGeom>
          <a:noFill/>
          <a:ln>
            <a:noFill/>
          </a:ln>
        </p:spPr>
        <p:txBody>
          <a:bodyPr anchorCtr="0" anchor="b" bIns="0" lIns="0" spcFirstLastPara="1" rIns="0" wrap="square" tIns="0">
            <a:normAutofit/>
          </a:bodyPr>
          <a:lstStyle>
            <a:lvl1pPr indent="-228600" lvl="0" marL="457200" algn="l">
              <a:lnSpc>
                <a:spcPct val="120000"/>
              </a:lnSpc>
              <a:spcBef>
                <a:spcPts val="1000"/>
              </a:spcBef>
              <a:spcAft>
                <a:spcPts val="0"/>
              </a:spcAft>
              <a:buClr>
                <a:schemeClr val="dk1"/>
              </a:buClr>
              <a:buSzPts val="2400"/>
              <a:buNone/>
              <a:defRPr b="1" sz="2400"/>
            </a:lvl1pPr>
            <a:lvl2pPr indent="-228600" lvl="1" marL="914400" algn="l">
              <a:lnSpc>
                <a:spcPct val="120000"/>
              </a:lnSpc>
              <a:spcBef>
                <a:spcPts val="500"/>
              </a:spcBef>
              <a:spcAft>
                <a:spcPts val="0"/>
              </a:spcAft>
              <a:buClr>
                <a:schemeClr val="dk1"/>
              </a:buClr>
              <a:buSzPts val="2000"/>
              <a:buNone/>
              <a:defRPr b="1" sz="2000"/>
            </a:lvl2pPr>
            <a:lvl3pPr indent="-228600" lvl="2" marL="1371600" algn="l">
              <a:lnSpc>
                <a:spcPct val="120000"/>
              </a:lnSpc>
              <a:spcBef>
                <a:spcPts val="500"/>
              </a:spcBef>
              <a:spcAft>
                <a:spcPts val="0"/>
              </a:spcAft>
              <a:buClr>
                <a:schemeClr val="dk1"/>
              </a:buClr>
              <a:buSzPts val="1800"/>
              <a:buNone/>
              <a:defRPr b="1" sz="1800"/>
            </a:lvl3pPr>
            <a:lvl4pPr indent="-228600" lvl="3" marL="1828800" algn="l">
              <a:lnSpc>
                <a:spcPct val="120000"/>
              </a:lnSpc>
              <a:spcBef>
                <a:spcPts val="500"/>
              </a:spcBef>
              <a:spcAft>
                <a:spcPts val="0"/>
              </a:spcAft>
              <a:buClr>
                <a:schemeClr val="dk1"/>
              </a:buClr>
              <a:buSzPts val="1600"/>
              <a:buNone/>
              <a:defRPr b="1" sz="1600"/>
            </a:lvl4pPr>
            <a:lvl5pPr indent="-228600" lvl="4" marL="2286000" algn="l">
              <a:lnSpc>
                <a:spcPct val="12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25"/>
          <p:cNvSpPr txBox="1"/>
          <p:nvPr>
            <p:ph idx="2" type="body"/>
          </p:nvPr>
        </p:nvSpPr>
        <p:spPr>
          <a:xfrm>
            <a:off x="1371600" y="3018472"/>
            <a:ext cx="4841076" cy="3104856"/>
          </a:xfrm>
          <a:prstGeom prst="rect">
            <a:avLst/>
          </a:prstGeom>
          <a:noFill/>
          <a:ln>
            <a:noFill/>
          </a:ln>
        </p:spPr>
        <p:txBody>
          <a:bodyPr anchorCtr="0" anchor="t" bIns="0" lIns="0" spcFirstLastPara="1" rIns="0" wrap="square" tIns="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25"/>
          <p:cNvSpPr txBox="1"/>
          <p:nvPr>
            <p:ph idx="3" type="body"/>
          </p:nvPr>
        </p:nvSpPr>
        <p:spPr>
          <a:xfrm>
            <a:off x="6766560" y="2112264"/>
            <a:ext cx="4846320" cy="823912"/>
          </a:xfrm>
          <a:prstGeom prst="rect">
            <a:avLst/>
          </a:prstGeom>
          <a:noFill/>
          <a:ln>
            <a:noFill/>
          </a:ln>
        </p:spPr>
        <p:txBody>
          <a:bodyPr anchorCtr="0" anchor="b" bIns="0" lIns="0" spcFirstLastPara="1" rIns="0" wrap="square" tIns="0">
            <a:normAutofit/>
          </a:bodyPr>
          <a:lstStyle>
            <a:lvl1pPr indent="-228600" lvl="0" marL="457200" algn="l">
              <a:lnSpc>
                <a:spcPct val="120000"/>
              </a:lnSpc>
              <a:spcBef>
                <a:spcPts val="1000"/>
              </a:spcBef>
              <a:spcAft>
                <a:spcPts val="0"/>
              </a:spcAft>
              <a:buClr>
                <a:schemeClr val="dk1"/>
              </a:buClr>
              <a:buSzPts val="2400"/>
              <a:buNone/>
              <a:defRPr b="1" sz="2400"/>
            </a:lvl1pPr>
            <a:lvl2pPr indent="-228600" lvl="1" marL="914400" algn="l">
              <a:lnSpc>
                <a:spcPct val="120000"/>
              </a:lnSpc>
              <a:spcBef>
                <a:spcPts val="500"/>
              </a:spcBef>
              <a:spcAft>
                <a:spcPts val="0"/>
              </a:spcAft>
              <a:buClr>
                <a:schemeClr val="dk1"/>
              </a:buClr>
              <a:buSzPts val="2000"/>
              <a:buNone/>
              <a:defRPr b="1" sz="2000"/>
            </a:lvl2pPr>
            <a:lvl3pPr indent="-228600" lvl="2" marL="1371600" algn="l">
              <a:lnSpc>
                <a:spcPct val="120000"/>
              </a:lnSpc>
              <a:spcBef>
                <a:spcPts val="500"/>
              </a:spcBef>
              <a:spcAft>
                <a:spcPts val="0"/>
              </a:spcAft>
              <a:buClr>
                <a:schemeClr val="dk1"/>
              </a:buClr>
              <a:buSzPts val="1800"/>
              <a:buNone/>
              <a:defRPr b="1" sz="1800"/>
            </a:lvl3pPr>
            <a:lvl4pPr indent="-228600" lvl="3" marL="1828800" algn="l">
              <a:lnSpc>
                <a:spcPct val="120000"/>
              </a:lnSpc>
              <a:spcBef>
                <a:spcPts val="500"/>
              </a:spcBef>
              <a:spcAft>
                <a:spcPts val="0"/>
              </a:spcAft>
              <a:buClr>
                <a:schemeClr val="dk1"/>
              </a:buClr>
              <a:buSzPts val="1600"/>
              <a:buNone/>
              <a:defRPr b="1" sz="1600"/>
            </a:lvl4pPr>
            <a:lvl5pPr indent="-228600" lvl="4" marL="2286000" algn="l">
              <a:lnSpc>
                <a:spcPct val="12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25"/>
          <p:cNvSpPr txBox="1"/>
          <p:nvPr>
            <p:ph idx="4" type="body"/>
          </p:nvPr>
        </p:nvSpPr>
        <p:spPr>
          <a:xfrm>
            <a:off x="6766560" y="3018471"/>
            <a:ext cx="4841076" cy="3104857"/>
          </a:xfrm>
          <a:prstGeom prst="rect">
            <a:avLst/>
          </a:prstGeom>
          <a:noFill/>
          <a:ln>
            <a:noFill/>
          </a:ln>
        </p:spPr>
        <p:txBody>
          <a:bodyPr anchorCtr="0" anchor="t" bIns="0" lIns="0" spcFirstLastPara="1" rIns="0" wrap="square" tIns="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25"/>
          <p:cNvSpPr txBox="1"/>
          <p:nvPr>
            <p:ph idx="10" type="dt"/>
          </p:nvPr>
        </p:nvSpPr>
        <p:spPr>
          <a:xfrm>
            <a:off x="7909560" y="6409944"/>
            <a:ext cx="3703320" cy="44805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5"/>
          <p:cNvSpPr txBox="1"/>
          <p:nvPr>
            <p:ph idx="11" type="ftr"/>
          </p:nvPr>
        </p:nvSpPr>
        <p:spPr>
          <a:xfrm rot="5400000">
            <a:off x="-1828800" y="1911096"/>
            <a:ext cx="41148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5"/>
          <p:cNvSpPr txBox="1"/>
          <p:nvPr>
            <p:ph idx="12" type="sldNum"/>
          </p:nvPr>
        </p:nvSpPr>
        <p:spPr>
          <a:xfrm>
            <a:off x="11667744" y="6409944"/>
            <a:ext cx="438912" cy="44805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4" name="Google Shape;54;p25"/>
          <p:cNvSpPr txBox="1"/>
          <p:nvPr>
            <p:ph type="title"/>
          </p:nvPr>
        </p:nvSpPr>
        <p:spPr>
          <a:xfrm>
            <a:off x="1371600" y="795528"/>
            <a:ext cx="10241280" cy="1234440"/>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26"/>
          <p:cNvSpPr txBox="1"/>
          <p:nvPr>
            <p:ph type="title"/>
          </p:nvPr>
        </p:nvSpPr>
        <p:spPr>
          <a:xfrm>
            <a:off x="1371600" y="795528"/>
            <a:ext cx="10241280" cy="1234440"/>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26"/>
          <p:cNvSpPr txBox="1"/>
          <p:nvPr>
            <p:ph idx="10" type="dt"/>
          </p:nvPr>
        </p:nvSpPr>
        <p:spPr>
          <a:xfrm>
            <a:off x="7909560" y="6409944"/>
            <a:ext cx="3703320" cy="44805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6"/>
          <p:cNvSpPr txBox="1"/>
          <p:nvPr>
            <p:ph idx="11" type="ftr"/>
          </p:nvPr>
        </p:nvSpPr>
        <p:spPr>
          <a:xfrm rot="5400000">
            <a:off x="-1828800" y="1911096"/>
            <a:ext cx="41148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6"/>
          <p:cNvSpPr txBox="1"/>
          <p:nvPr>
            <p:ph idx="12" type="sldNum"/>
          </p:nvPr>
        </p:nvSpPr>
        <p:spPr>
          <a:xfrm>
            <a:off x="11667744" y="6409944"/>
            <a:ext cx="438912" cy="44805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27"/>
          <p:cNvSpPr txBox="1"/>
          <p:nvPr>
            <p:ph type="title"/>
          </p:nvPr>
        </p:nvSpPr>
        <p:spPr>
          <a:xfrm>
            <a:off x="1371600" y="987425"/>
            <a:ext cx="3932237" cy="1894511"/>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1"/>
              </a:buClr>
              <a:buSzPts val="3200"/>
              <a:buFont typeface="Gill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27"/>
          <p:cNvSpPr txBox="1"/>
          <p:nvPr>
            <p:ph idx="1" type="body"/>
          </p:nvPr>
        </p:nvSpPr>
        <p:spPr>
          <a:xfrm>
            <a:off x="5650992" y="987425"/>
            <a:ext cx="5687568" cy="4873625"/>
          </a:xfrm>
          <a:prstGeom prst="rect">
            <a:avLst/>
          </a:prstGeom>
          <a:noFill/>
          <a:ln>
            <a:noFill/>
          </a:ln>
        </p:spPr>
        <p:txBody>
          <a:bodyPr anchorCtr="0" anchor="t" bIns="0" lIns="0" spcFirstLastPara="1" rIns="0" wrap="square" tIns="0">
            <a:normAutofit/>
          </a:bodyPr>
          <a:lstStyle>
            <a:lvl1pPr indent="-355600" lvl="0" marL="457200" algn="l">
              <a:lnSpc>
                <a:spcPct val="120000"/>
              </a:lnSpc>
              <a:spcBef>
                <a:spcPts val="1000"/>
              </a:spcBef>
              <a:spcAft>
                <a:spcPts val="0"/>
              </a:spcAft>
              <a:buClr>
                <a:schemeClr val="dk1"/>
              </a:buClr>
              <a:buSzPts val="2000"/>
              <a:buChar char="•"/>
              <a:defRPr sz="2000"/>
            </a:lvl1pPr>
            <a:lvl2pPr indent="-355600" lvl="1" marL="914400" algn="l">
              <a:lnSpc>
                <a:spcPct val="120000"/>
              </a:lnSpc>
              <a:spcBef>
                <a:spcPts val="500"/>
              </a:spcBef>
              <a:spcAft>
                <a:spcPts val="0"/>
              </a:spcAft>
              <a:buClr>
                <a:schemeClr val="dk1"/>
              </a:buClr>
              <a:buSzPts val="2000"/>
              <a:buChar char="•"/>
              <a:defRPr sz="2000"/>
            </a:lvl2pPr>
            <a:lvl3pPr indent="-342900" lvl="2" marL="1371600" algn="l">
              <a:lnSpc>
                <a:spcPct val="120000"/>
              </a:lnSpc>
              <a:spcBef>
                <a:spcPts val="500"/>
              </a:spcBef>
              <a:spcAft>
                <a:spcPts val="0"/>
              </a:spcAft>
              <a:buClr>
                <a:schemeClr val="dk1"/>
              </a:buClr>
              <a:buSzPts val="1800"/>
              <a:buChar char="•"/>
              <a:defRPr sz="1800"/>
            </a:lvl3pPr>
            <a:lvl4pPr indent="-330200" lvl="3" marL="1828800" algn="l">
              <a:lnSpc>
                <a:spcPct val="120000"/>
              </a:lnSpc>
              <a:spcBef>
                <a:spcPts val="500"/>
              </a:spcBef>
              <a:spcAft>
                <a:spcPts val="0"/>
              </a:spcAft>
              <a:buClr>
                <a:schemeClr val="dk1"/>
              </a:buClr>
              <a:buSzPts val="1600"/>
              <a:buChar char="•"/>
              <a:defRPr sz="1600"/>
            </a:lvl4pPr>
            <a:lvl5pPr indent="-330200" lvl="4" marL="2286000" algn="l">
              <a:lnSpc>
                <a:spcPct val="120000"/>
              </a:lnSpc>
              <a:spcBef>
                <a:spcPts val="500"/>
              </a:spcBef>
              <a:spcAft>
                <a:spcPts val="0"/>
              </a:spcAft>
              <a:buClr>
                <a:schemeClr val="dk1"/>
              </a:buClr>
              <a:buSzPts val="1600"/>
              <a:buChar char="•"/>
              <a:defRPr sz="16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3" name="Google Shape;63;p27"/>
          <p:cNvSpPr txBox="1"/>
          <p:nvPr>
            <p:ph idx="2" type="body"/>
          </p:nvPr>
        </p:nvSpPr>
        <p:spPr>
          <a:xfrm>
            <a:off x="1371600" y="3058510"/>
            <a:ext cx="3932237" cy="2802540"/>
          </a:xfrm>
          <a:prstGeom prst="rect">
            <a:avLst/>
          </a:prstGeom>
          <a:noFill/>
          <a:ln>
            <a:noFill/>
          </a:ln>
        </p:spPr>
        <p:txBody>
          <a:bodyPr anchorCtr="0" anchor="t" bIns="0" lIns="0" spcFirstLastPara="1" rIns="0" wrap="square" tIns="0">
            <a:normAutofit/>
          </a:bodyPr>
          <a:lstStyle>
            <a:lvl1pPr indent="-228600" lvl="0" marL="457200" algn="l">
              <a:lnSpc>
                <a:spcPct val="120000"/>
              </a:lnSpc>
              <a:spcBef>
                <a:spcPts val="1000"/>
              </a:spcBef>
              <a:spcAft>
                <a:spcPts val="0"/>
              </a:spcAft>
              <a:buClr>
                <a:schemeClr val="dk1"/>
              </a:buClr>
              <a:buSzPts val="1600"/>
              <a:buNone/>
              <a:defRPr sz="1600"/>
            </a:lvl1pPr>
            <a:lvl2pPr indent="-228600" lvl="1" marL="914400" algn="l">
              <a:lnSpc>
                <a:spcPct val="120000"/>
              </a:lnSpc>
              <a:spcBef>
                <a:spcPts val="500"/>
              </a:spcBef>
              <a:spcAft>
                <a:spcPts val="0"/>
              </a:spcAft>
              <a:buClr>
                <a:schemeClr val="dk1"/>
              </a:buClr>
              <a:buSzPts val="1400"/>
              <a:buNone/>
              <a:defRPr sz="1400"/>
            </a:lvl2pPr>
            <a:lvl3pPr indent="-228600" lvl="2" marL="1371600" algn="l">
              <a:lnSpc>
                <a:spcPct val="120000"/>
              </a:lnSpc>
              <a:spcBef>
                <a:spcPts val="500"/>
              </a:spcBef>
              <a:spcAft>
                <a:spcPts val="0"/>
              </a:spcAft>
              <a:buClr>
                <a:schemeClr val="dk1"/>
              </a:buClr>
              <a:buSzPts val="1200"/>
              <a:buNone/>
              <a:defRPr sz="1200"/>
            </a:lvl3pPr>
            <a:lvl4pPr indent="-228600" lvl="3" marL="1828800" algn="l">
              <a:lnSpc>
                <a:spcPct val="120000"/>
              </a:lnSpc>
              <a:spcBef>
                <a:spcPts val="500"/>
              </a:spcBef>
              <a:spcAft>
                <a:spcPts val="0"/>
              </a:spcAft>
              <a:buClr>
                <a:schemeClr val="dk1"/>
              </a:buClr>
              <a:buSzPts val="1000"/>
              <a:buNone/>
              <a:defRPr sz="1000"/>
            </a:lvl4pPr>
            <a:lvl5pPr indent="-228600" lvl="4" marL="2286000" algn="l">
              <a:lnSpc>
                <a:spcPct val="12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4" name="Google Shape;64;p27"/>
          <p:cNvSpPr txBox="1"/>
          <p:nvPr>
            <p:ph idx="10" type="dt"/>
          </p:nvPr>
        </p:nvSpPr>
        <p:spPr>
          <a:xfrm>
            <a:off x="7909560" y="6409944"/>
            <a:ext cx="3703320" cy="44805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7"/>
          <p:cNvSpPr txBox="1"/>
          <p:nvPr>
            <p:ph idx="11" type="ftr"/>
          </p:nvPr>
        </p:nvSpPr>
        <p:spPr>
          <a:xfrm rot="5400000">
            <a:off x="-1828800" y="1911096"/>
            <a:ext cx="41148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7"/>
          <p:cNvSpPr txBox="1"/>
          <p:nvPr>
            <p:ph idx="12" type="sldNum"/>
          </p:nvPr>
        </p:nvSpPr>
        <p:spPr>
          <a:xfrm>
            <a:off x="11667744" y="6409944"/>
            <a:ext cx="438912" cy="44805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28"/>
          <p:cNvSpPr txBox="1"/>
          <p:nvPr>
            <p:ph type="title"/>
          </p:nvPr>
        </p:nvSpPr>
        <p:spPr>
          <a:xfrm>
            <a:off x="1371600" y="987552"/>
            <a:ext cx="3932237" cy="1892808"/>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1"/>
              </a:buClr>
              <a:buSzPts val="3200"/>
              <a:buFont typeface="Gill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28"/>
          <p:cNvSpPr/>
          <p:nvPr>
            <p:ph idx="2" type="pic"/>
          </p:nvPr>
        </p:nvSpPr>
        <p:spPr>
          <a:xfrm>
            <a:off x="5505319" y="987425"/>
            <a:ext cx="5833242" cy="4873625"/>
          </a:xfrm>
          <a:prstGeom prst="rect">
            <a:avLst/>
          </a:prstGeom>
          <a:noFill/>
          <a:ln>
            <a:noFill/>
          </a:ln>
        </p:spPr>
      </p:sp>
      <p:sp>
        <p:nvSpPr>
          <p:cNvPr id="70" name="Google Shape;70;p28"/>
          <p:cNvSpPr txBox="1"/>
          <p:nvPr>
            <p:ph idx="1" type="body"/>
          </p:nvPr>
        </p:nvSpPr>
        <p:spPr>
          <a:xfrm>
            <a:off x="1371600" y="3033286"/>
            <a:ext cx="3932237" cy="2835702"/>
          </a:xfrm>
          <a:prstGeom prst="rect">
            <a:avLst/>
          </a:prstGeom>
          <a:noFill/>
          <a:ln>
            <a:noFill/>
          </a:ln>
        </p:spPr>
        <p:txBody>
          <a:bodyPr anchorCtr="0" anchor="t" bIns="0" lIns="0" spcFirstLastPara="1" rIns="0" wrap="square" tIns="0">
            <a:normAutofit/>
          </a:bodyPr>
          <a:lstStyle>
            <a:lvl1pPr indent="-228600" lvl="0" marL="457200" algn="l">
              <a:lnSpc>
                <a:spcPct val="120000"/>
              </a:lnSpc>
              <a:spcBef>
                <a:spcPts val="1000"/>
              </a:spcBef>
              <a:spcAft>
                <a:spcPts val="0"/>
              </a:spcAft>
              <a:buClr>
                <a:schemeClr val="dk1"/>
              </a:buClr>
              <a:buSzPts val="1600"/>
              <a:buNone/>
              <a:defRPr sz="1600"/>
            </a:lvl1pPr>
            <a:lvl2pPr indent="-228600" lvl="1" marL="914400" algn="l">
              <a:lnSpc>
                <a:spcPct val="120000"/>
              </a:lnSpc>
              <a:spcBef>
                <a:spcPts val="500"/>
              </a:spcBef>
              <a:spcAft>
                <a:spcPts val="0"/>
              </a:spcAft>
              <a:buClr>
                <a:schemeClr val="dk1"/>
              </a:buClr>
              <a:buSzPts val="1400"/>
              <a:buNone/>
              <a:defRPr sz="1400"/>
            </a:lvl2pPr>
            <a:lvl3pPr indent="-228600" lvl="2" marL="1371600" algn="l">
              <a:lnSpc>
                <a:spcPct val="120000"/>
              </a:lnSpc>
              <a:spcBef>
                <a:spcPts val="500"/>
              </a:spcBef>
              <a:spcAft>
                <a:spcPts val="0"/>
              </a:spcAft>
              <a:buClr>
                <a:schemeClr val="dk1"/>
              </a:buClr>
              <a:buSzPts val="1200"/>
              <a:buNone/>
              <a:defRPr sz="1200"/>
            </a:lvl3pPr>
            <a:lvl4pPr indent="-228600" lvl="3" marL="1828800" algn="l">
              <a:lnSpc>
                <a:spcPct val="120000"/>
              </a:lnSpc>
              <a:spcBef>
                <a:spcPts val="500"/>
              </a:spcBef>
              <a:spcAft>
                <a:spcPts val="0"/>
              </a:spcAft>
              <a:buClr>
                <a:schemeClr val="dk1"/>
              </a:buClr>
              <a:buSzPts val="1000"/>
              <a:buNone/>
              <a:defRPr sz="1000"/>
            </a:lvl4pPr>
            <a:lvl5pPr indent="-228600" lvl="4" marL="2286000" algn="l">
              <a:lnSpc>
                <a:spcPct val="12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1" name="Google Shape;71;p28"/>
          <p:cNvSpPr txBox="1"/>
          <p:nvPr>
            <p:ph idx="10" type="dt"/>
          </p:nvPr>
        </p:nvSpPr>
        <p:spPr>
          <a:xfrm>
            <a:off x="7909560" y="6409944"/>
            <a:ext cx="3703320" cy="44805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8"/>
          <p:cNvSpPr txBox="1"/>
          <p:nvPr>
            <p:ph idx="11" type="ftr"/>
          </p:nvPr>
        </p:nvSpPr>
        <p:spPr>
          <a:xfrm rot="5400000">
            <a:off x="-1828800" y="1911096"/>
            <a:ext cx="41148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8"/>
          <p:cNvSpPr txBox="1"/>
          <p:nvPr>
            <p:ph idx="12" type="sldNum"/>
          </p:nvPr>
        </p:nvSpPr>
        <p:spPr>
          <a:xfrm>
            <a:off x="11667744" y="6409944"/>
            <a:ext cx="438912" cy="44805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9"/>
          <p:cNvSpPr/>
          <p:nvPr/>
        </p:nvSpPr>
        <p:spPr>
          <a:xfrm flipH="1" rot="10800000">
            <a:off x="0" y="6401226"/>
            <a:ext cx="12192000" cy="456773"/>
          </a:xfrm>
          <a:prstGeom prst="rect">
            <a:avLst/>
          </a:prstGeom>
          <a:gradFill>
            <a:gsLst>
              <a:gs pos="0">
                <a:srgbClr val="D57617">
                  <a:alpha val="27843"/>
                </a:srgbClr>
              </a:gs>
              <a:gs pos="14000">
                <a:srgbClr val="D57617">
                  <a:alpha val="27843"/>
                </a:srgbClr>
              </a:gs>
              <a:gs pos="100000">
                <a:srgbClr val="E73929">
                  <a:alpha val="84705"/>
                </a:srgbClr>
              </a:gs>
            </a:gsLst>
            <a:lin ang="6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1" name="Google Shape;11;p19"/>
          <p:cNvSpPr/>
          <p:nvPr/>
        </p:nvSpPr>
        <p:spPr>
          <a:xfrm flipH="1">
            <a:off x="4038602" y="6401228"/>
            <a:ext cx="8153398" cy="456772"/>
          </a:xfrm>
          <a:prstGeom prst="rect">
            <a:avLst/>
          </a:prstGeom>
          <a:gradFill>
            <a:gsLst>
              <a:gs pos="0">
                <a:srgbClr val="B8EC53">
                  <a:alpha val="54901"/>
                </a:srgbClr>
              </a:gs>
              <a:gs pos="9000">
                <a:srgbClr val="B8EC53">
                  <a:alpha val="54901"/>
                </a:srgbClr>
              </a:gs>
              <a:gs pos="99000">
                <a:schemeClr val="accent2"/>
              </a:gs>
              <a:gs pos="100000">
                <a:schemeClr val="accent2"/>
              </a:gs>
            </a:gsLst>
            <a:lin ang="14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2" name="Google Shape;12;p19"/>
          <p:cNvSpPr txBox="1"/>
          <p:nvPr>
            <p:ph type="title"/>
          </p:nvPr>
        </p:nvSpPr>
        <p:spPr>
          <a:xfrm>
            <a:off x="1371600" y="795528"/>
            <a:ext cx="10241280" cy="1234440"/>
          </a:xfrm>
          <a:prstGeom prst="rect">
            <a:avLst/>
          </a:prstGeom>
          <a:noFill/>
          <a:ln>
            <a:noFill/>
          </a:ln>
        </p:spPr>
        <p:txBody>
          <a:bodyPr anchorCtr="0" anchor="b" bIns="0" lIns="0" spcFirstLastPara="1" rIns="0" wrap="square" tIns="0">
            <a:normAutofit/>
          </a:bodyPr>
          <a:lstStyle>
            <a:lvl1pPr lvl="0" marR="0" rtl="0" algn="l">
              <a:lnSpc>
                <a:spcPct val="100000"/>
              </a:lnSpc>
              <a:spcBef>
                <a:spcPts val="0"/>
              </a:spcBef>
              <a:spcAft>
                <a:spcPts val="0"/>
              </a:spcAft>
              <a:buClr>
                <a:schemeClr val="dk1"/>
              </a:buClr>
              <a:buSzPts val="3600"/>
              <a:buFont typeface="Gill Sans"/>
              <a:buNone/>
              <a:defRPr b="1" i="0" sz="3600" u="none" cap="none" strike="noStrik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19"/>
          <p:cNvSpPr txBox="1"/>
          <p:nvPr>
            <p:ph idx="1" type="body"/>
          </p:nvPr>
        </p:nvSpPr>
        <p:spPr>
          <a:xfrm>
            <a:off x="1371600" y="2112264"/>
            <a:ext cx="10241280" cy="3959352"/>
          </a:xfrm>
          <a:prstGeom prst="rect">
            <a:avLst/>
          </a:prstGeom>
          <a:noFill/>
          <a:ln>
            <a:noFill/>
          </a:ln>
        </p:spPr>
        <p:txBody>
          <a:bodyPr anchorCtr="0" anchor="t" bIns="0" lIns="0" spcFirstLastPara="1" rIns="0" wrap="square" tIns="0">
            <a:normAutofit/>
          </a:bodyPr>
          <a:lstStyle>
            <a:lvl1pPr indent="-355600" lvl="0" marL="457200" marR="0" rtl="0" algn="l">
              <a:lnSpc>
                <a:spcPct val="120000"/>
              </a:lnSpc>
              <a:spcBef>
                <a:spcPts val="10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1pPr>
            <a:lvl2pPr indent="-355600" lvl="1" marL="914400" marR="0" rtl="0" algn="l">
              <a:lnSpc>
                <a:spcPct val="120000"/>
              </a:lnSpc>
              <a:spcBef>
                <a:spcPts val="5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2pPr>
            <a:lvl3pPr indent="-342900" lvl="2" marL="1371600" marR="0" rtl="0" algn="l">
              <a:lnSpc>
                <a:spcPct val="12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3pPr>
            <a:lvl4pPr indent="-330200" lvl="3" marL="1828800" marR="0" rtl="0" algn="l">
              <a:lnSpc>
                <a:spcPct val="120000"/>
              </a:lnSpc>
              <a:spcBef>
                <a:spcPts val="500"/>
              </a:spcBef>
              <a:spcAft>
                <a:spcPts val="0"/>
              </a:spcAft>
              <a:buClr>
                <a:schemeClr val="dk1"/>
              </a:buClr>
              <a:buSzPts val="1600"/>
              <a:buFont typeface="Arial"/>
              <a:buChar char="•"/>
              <a:defRPr b="0" i="0" sz="1600" u="none" cap="none" strike="noStrike">
                <a:solidFill>
                  <a:schemeClr val="dk1"/>
                </a:solidFill>
                <a:latin typeface="Gill Sans"/>
                <a:ea typeface="Gill Sans"/>
                <a:cs typeface="Gill Sans"/>
                <a:sym typeface="Gill Sans"/>
              </a:defRPr>
            </a:lvl4pPr>
            <a:lvl5pPr indent="-330200" lvl="4" marL="2286000" marR="0" rtl="0" algn="l">
              <a:lnSpc>
                <a:spcPct val="120000"/>
              </a:lnSpc>
              <a:spcBef>
                <a:spcPts val="500"/>
              </a:spcBef>
              <a:spcAft>
                <a:spcPts val="0"/>
              </a:spcAft>
              <a:buClr>
                <a:schemeClr val="dk1"/>
              </a:buClr>
              <a:buSzPts val="1600"/>
              <a:buFont typeface="Arial"/>
              <a:buChar char="•"/>
              <a:defRPr b="0" i="0" sz="1600" u="none" cap="none" strike="noStrike">
                <a:solidFill>
                  <a:schemeClr val="dk1"/>
                </a:solidFill>
                <a:latin typeface="Gill Sans"/>
                <a:ea typeface="Gill Sans"/>
                <a:cs typeface="Gill Sans"/>
                <a:sym typeface="Gill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9pPr>
          </a:lstStyle>
          <a:p/>
        </p:txBody>
      </p:sp>
      <p:sp>
        <p:nvSpPr>
          <p:cNvPr id="14" name="Google Shape;14;p19"/>
          <p:cNvSpPr txBox="1"/>
          <p:nvPr>
            <p:ph idx="10" type="dt"/>
          </p:nvPr>
        </p:nvSpPr>
        <p:spPr>
          <a:xfrm>
            <a:off x="7909560" y="6409944"/>
            <a:ext cx="3703320" cy="448056"/>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800" u="none" cap="none" strike="noStrike">
                <a:solidFill>
                  <a:srgbClr val="FFFFFF"/>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5" name="Google Shape;15;p19"/>
          <p:cNvSpPr txBox="1"/>
          <p:nvPr>
            <p:ph idx="11" type="ftr"/>
          </p:nvPr>
        </p:nvSpPr>
        <p:spPr>
          <a:xfrm rot="5400000">
            <a:off x="-1828800" y="1911096"/>
            <a:ext cx="4114800" cy="4572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i="0" sz="800" u="none" cap="none" strike="noStrike">
                <a:solidFill>
                  <a:schemeClr val="dk1"/>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6" name="Google Shape;16;p19"/>
          <p:cNvSpPr txBox="1"/>
          <p:nvPr>
            <p:ph idx="12" type="sldNum"/>
          </p:nvPr>
        </p:nvSpPr>
        <p:spPr>
          <a:xfrm>
            <a:off x="11667744" y="6409944"/>
            <a:ext cx="438912" cy="44805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800" u="none" cap="none" strike="noStrike">
                <a:solidFill>
                  <a:srgbClr val="FFFFFF"/>
                </a:solidFill>
                <a:latin typeface="Gill Sans"/>
                <a:ea typeface="Gill Sans"/>
                <a:cs typeface="Gill Sans"/>
                <a:sym typeface="Gill Sans"/>
              </a:defRPr>
            </a:lvl1pPr>
            <a:lvl2pPr indent="0" lvl="1" marL="0" marR="0" rtl="0" algn="r">
              <a:spcBef>
                <a:spcPts val="0"/>
              </a:spcBef>
              <a:buNone/>
              <a:defRPr b="0" i="0" sz="800" u="none" cap="none" strike="noStrike">
                <a:solidFill>
                  <a:srgbClr val="FFFFFF"/>
                </a:solidFill>
                <a:latin typeface="Gill Sans"/>
                <a:ea typeface="Gill Sans"/>
                <a:cs typeface="Gill Sans"/>
                <a:sym typeface="Gill Sans"/>
              </a:defRPr>
            </a:lvl2pPr>
            <a:lvl3pPr indent="0" lvl="2" marL="0" marR="0" rtl="0" algn="r">
              <a:spcBef>
                <a:spcPts val="0"/>
              </a:spcBef>
              <a:buNone/>
              <a:defRPr b="0" i="0" sz="800" u="none" cap="none" strike="noStrike">
                <a:solidFill>
                  <a:srgbClr val="FFFFFF"/>
                </a:solidFill>
                <a:latin typeface="Gill Sans"/>
                <a:ea typeface="Gill Sans"/>
                <a:cs typeface="Gill Sans"/>
                <a:sym typeface="Gill Sans"/>
              </a:defRPr>
            </a:lvl3pPr>
            <a:lvl4pPr indent="0" lvl="3" marL="0" marR="0" rtl="0" algn="r">
              <a:spcBef>
                <a:spcPts val="0"/>
              </a:spcBef>
              <a:buNone/>
              <a:defRPr b="0" i="0" sz="800" u="none" cap="none" strike="noStrike">
                <a:solidFill>
                  <a:srgbClr val="FFFFFF"/>
                </a:solidFill>
                <a:latin typeface="Gill Sans"/>
                <a:ea typeface="Gill Sans"/>
                <a:cs typeface="Gill Sans"/>
                <a:sym typeface="Gill Sans"/>
              </a:defRPr>
            </a:lvl4pPr>
            <a:lvl5pPr indent="0" lvl="4" marL="0" marR="0" rtl="0" algn="r">
              <a:spcBef>
                <a:spcPts val="0"/>
              </a:spcBef>
              <a:buNone/>
              <a:defRPr b="0" i="0" sz="800" u="none" cap="none" strike="noStrike">
                <a:solidFill>
                  <a:srgbClr val="FFFFFF"/>
                </a:solidFill>
                <a:latin typeface="Gill Sans"/>
                <a:ea typeface="Gill Sans"/>
                <a:cs typeface="Gill Sans"/>
                <a:sym typeface="Gill Sans"/>
              </a:defRPr>
            </a:lvl5pPr>
            <a:lvl6pPr indent="0" lvl="5" marL="0" marR="0" rtl="0" algn="r">
              <a:spcBef>
                <a:spcPts val="0"/>
              </a:spcBef>
              <a:buNone/>
              <a:defRPr b="0" i="0" sz="800" u="none" cap="none" strike="noStrike">
                <a:solidFill>
                  <a:srgbClr val="FFFFFF"/>
                </a:solidFill>
                <a:latin typeface="Gill Sans"/>
                <a:ea typeface="Gill Sans"/>
                <a:cs typeface="Gill Sans"/>
                <a:sym typeface="Gill Sans"/>
              </a:defRPr>
            </a:lvl6pPr>
            <a:lvl7pPr indent="0" lvl="6" marL="0" marR="0" rtl="0" algn="r">
              <a:spcBef>
                <a:spcPts val="0"/>
              </a:spcBef>
              <a:buNone/>
              <a:defRPr b="0" i="0" sz="800" u="none" cap="none" strike="noStrike">
                <a:solidFill>
                  <a:srgbClr val="FFFFFF"/>
                </a:solidFill>
                <a:latin typeface="Gill Sans"/>
                <a:ea typeface="Gill Sans"/>
                <a:cs typeface="Gill Sans"/>
                <a:sym typeface="Gill Sans"/>
              </a:defRPr>
            </a:lvl7pPr>
            <a:lvl8pPr indent="0" lvl="7" marL="0" marR="0" rtl="0" algn="r">
              <a:spcBef>
                <a:spcPts val="0"/>
              </a:spcBef>
              <a:buNone/>
              <a:defRPr b="0" i="0" sz="800" u="none" cap="none" strike="noStrike">
                <a:solidFill>
                  <a:srgbClr val="FFFFFF"/>
                </a:solidFill>
                <a:latin typeface="Gill Sans"/>
                <a:ea typeface="Gill Sans"/>
                <a:cs typeface="Gill Sans"/>
                <a:sym typeface="Gill Sans"/>
              </a:defRPr>
            </a:lvl8pPr>
            <a:lvl9pPr indent="0" lvl="8" marL="0" marR="0" rtl="0" algn="r">
              <a:spcBef>
                <a:spcPts val="0"/>
              </a:spcBef>
              <a:buNone/>
              <a:defRPr b="0" i="0" sz="8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esafety.gov.au/kids" TargetMode="Externa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comments" Target="../comments/commen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www.esafety.gov.au/parents/children-under-5/picture-book-and-song/swoosh-glide-and-rule-number-5#read-the-book" TargetMode="External"/><Relationship Id="rId4" Type="http://schemas.openxmlformats.org/officeDocument/2006/relationships/hyperlink" Target="https://toolkits.childonlineafrica.org/online-with-sango-a-story-book-for-children-2/" TargetMode="External"/><Relationship Id="rId5" Type="http://schemas.openxmlformats.org/officeDocument/2006/relationships/hyperlink" Target="https://www.esafety.gov.au/kids" TargetMode="External"/><Relationship Id="rId6" Type="http://schemas.openxmlformats.org/officeDocument/2006/relationships/hyperlink" Target="https://www.esafety.gov.au/young-peopl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digiworld.theparentzone.co.uk/" TargetMode="External"/><Relationship Id="rId4" Type="http://schemas.openxmlformats.org/officeDocument/2006/relationships/hyperlink" Target="https://www.esafety.gov.au/young-people" TargetMode="External"/><Relationship Id="rId5" Type="http://schemas.openxmlformats.org/officeDocument/2006/relationships/hyperlink" Target="https://quiz-digital-incollables.playbac.fr/keep-your-private-life-a-secret-1/40" TargetMode="External"/><Relationship Id="rId6" Type="http://schemas.openxmlformats.org/officeDocument/2006/relationships/hyperlink" Target="https://www.itu-cop-guidelines.com/childre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jpg"/><Relationship Id="rId4" Type="http://schemas.openxmlformats.org/officeDocument/2006/relationships/hyperlink" Target="https://policyoptions.irpp.org/magazines/august-2017/digital-provisions-turn-farmers-hackers/lock-3/" TargetMode="External"/><Relationship Id="rId5" Type="http://schemas.openxmlformats.org/officeDocument/2006/relationships/hyperlink" Target="https://creativecommons.org/licenses/by-nd/3.0/"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g2b6980e58af_0_2"/>
          <p:cNvSpPr txBox="1"/>
          <p:nvPr>
            <p:ph type="ctrTitle"/>
          </p:nvPr>
        </p:nvSpPr>
        <p:spPr>
          <a:xfrm>
            <a:off x="1524000" y="1033272"/>
            <a:ext cx="9144000" cy="24780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US" sz="3700"/>
              <a:t>P</a:t>
            </a:r>
            <a:r>
              <a:rPr lang="en-US" sz="3700">
                <a:extLst>
                  <a:ext uri="http://customooxmlschemas.google.com/">
                    <go:slidesCustomData xmlns:go="http://customooxmlschemas.google.com/" textRoundtripDataId="0"/>
                  </a:ext>
                </a:extLst>
              </a:rPr>
              <a:t>resentation</a:t>
            </a:r>
            <a:r>
              <a:rPr lang="en-US" sz="3700"/>
              <a:t> for use by </a:t>
            </a:r>
            <a:endParaRPr sz="3700"/>
          </a:p>
          <a:p>
            <a:pPr indent="0" lvl="0" marL="0" rtl="0" algn="ctr">
              <a:spcBef>
                <a:spcPts val="0"/>
              </a:spcBef>
              <a:spcAft>
                <a:spcPts val="0"/>
              </a:spcAft>
              <a:buNone/>
            </a:pPr>
            <a:r>
              <a:rPr lang="en-US" sz="3700"/>
              <a:t>public librarians offering online safety training for children and teenagers</a:t>
            </a:r>
            <a:endParaRPr sz="3700"/>
          </a:p>
        </p:txBody>
      </p:sp>
      <p:sp>
        <p:nvSpPr>
          <p:cNvPr id="92" name="Google Shape;92;g2b6980e58af_0_2"/>
          <p:cNvSpPr txBox="1"/>
          <p:nvPr>
            <p:ph idx="1" type="subTitle"/>
          </p:nvPr>
        </p:nvSpPr>
        <p:spPr>
          <a:xfrm>
            <a:off x="1524000" y="4066602"/>
            <a:ext cx="9751500" cy="1743000"/>
          </a:xfrm>
          <a:prstGeom prst="rect">
            <a:avLst/>
          </a:prstGeom>
        </p:spPr>
        <p:txBody>
          <a:bodyPr anchorCtr="0" anchor="t" bIns="0" lIns="0" spcFirstLastPara="1" rIns="0" wrap="square" tIns="0">
            <a:normAutofit fontScale="77500" lnSpcReduction="20000"/>
          </a:bodyPr>
          <a:lstStyle/>
          <a:p>
            <a:pPr indent="0" lvl="0" marL="0" rtl="0" algn="ctr">
              <a:lnSpc>
                <a:spcPct val="115000"/>
              </a:lnSpc>
              <a:spcBef>
                <a:spcPts val="1000"/>
              </a:spcBef>
              <a:spcAft>
                <a:spcPts val="0"/>
              </a:spcAft>
              <a:buNone/>
            </a:pPr>
            <a:r>
              <a:rPr lang="en-US" sz="2429"/>
              <a:t>Slides and notes for trainers c</a:t>
            </a:r>
            <a:r>
              <a:rPr lang="en-US" sz="2429"/>
              <a:t>ompiled by Ugne Lipeikaite, </a:t>
            </a:r>
            <a:endParaRPr sz="2429"/>
          </a:p>
          <a:p>
            <a:pPr indent="0" lvl="0" marL="0" rtl="0" algn="ctr">
              <a:lnSpc>
                <a:spcPct val="115000"/>
              </a:lnSpc>
              <a:spcBef>
                <a:spcPts val="1000"/>
              </a:spcBef>
              <a:spcAft>
                <a:spcPts val="0"/>
              </a:spcAft>
              <a:buNone/>
            </a:pPr>
            <a:r>
              <a:rPr lang="en-US" sz="2429"/>
              <a:t>EIFL Public Library Innovation Programme </a:t>
            </a:r>
            <a:endParaRPr sz="2429"/>
          </a:p>
          <a:p>
            <a:pPr indent="0" lvl="0" marL="0" rtl="0" algn="ctr">
              <a:lnSpc>
                <a:spcPct val="115000"/>
              </a:lnSpc>
              <a:spcBef>
                <a:spcPts val="1000"/>
              </a:spcBef>
              <a:spcAft>
                <a:spcPts val="0"/>
              </a:spcAft>
              <a:buClr>
                <a:schemeClr val="dk1"/>
              </a:buClr>
              <a:buSzPct val="106542"/>
              <a:buFont typeface="Arial"/>
              <a:buNone/>
            </a:pPr>
            <a:r>
              <a:t/>
            </a:r>
            <a:endParaRPr sz="1032"/>
          </a:p>
          <a:p>
            <a:pPr indent="0" lvl="0" marL="0" rtl="0" algn="ctr">
              <a:lnSpc>
                <a:spcPct val="115000"/>
              </a:lnSpc>
              <a:spcBef>
                <a:spcPts val="0"/>
              </a:spcBef>
              <a:spcAft>
                <a:spcPts val="0"/>
              </a:spcAft>
              <a:buNone/>
            </a:pPr>
            <a:r>
              <a:rPr lang="en-US" sz="2429"/>
              <a:t>Based on eSafetykids </a:t>
            </a:r>
            <a:r>
              <a:rPr lang="en-US" sz="2429" u="sng">
                <a:solidFill>
                  <a:srgbClr val="BF5F3F"/>
                </a:solidFill>
                <a:hlinkClick r:id="rId3">
                  <a:extLst>
                    <a:ext uri="{A12FA001-AC4F-418D-AE19-62706E023703}">
                      <ahyp:hlinkClr val="tx"/>
                    </a:ext>
                  </a:extLst>
                </a:hlinkClick>
              </a:rPr>
              <a:t>https://www.esafety.gov.au/kid</a:t>
            </a:r>
            <a:endParaRPr sz="2429"/>
          </a:p>
          <a:p>
            <a:pPr indent="0" lvl="0" marL="0" rtl="0" algn="ctr">
              <a:lnSpc>
                <a:spcPct val="115000"/>
              </a:lnSpc>
              <a:spcBef>
                <a:spcPts val="0"/>
              </a:spcBef>
              <a:spcAft>
                <a:spcPts val="0"/>
              </a:spcAft>
              <a:buNone/>
            </a:pPr>
            <a:r>
              <a:t/>
            </a:r>
            <a:endParaRPr sz="2272"/>
          </a:p>
          <a:p>
            <a:pPr indent="0" lvl="0" marL="0" rtl="0" algn="ctr">
              <a:lnSpc>
                <a:spcPct val="115000"/>
              </a:lnSpc>
              <a:spcBef>
                <a:spcPts val="0"/>
              </a:spcBef>
              <a:spcAft>
                <a:spcPts val="0"/>
              </a:spcAft>
              <a:buClr>
                <a:schemeClr val="dk1"/>
              </a:buClr>
              <a:buSzPct val="48406"/>
              <a:buFont typeface="Arial"/>
              <a:buNone/>
            </a:pPr>
            <a:r>
              <a:rPr lang="en-US" sz="2272"/>
              <a:t>2024</a:t>
            </a:r>
            <a:endParaRPr sz="2272"/>
          </a:p>
        </p:txBody>
      </p:sp>
      <p:pic>
        <p:nvPicPr>
          <p:cNvPr descr="EIFL logo downloads | EIFL" id="93" name="Google Shape;93;g2b6980e58af_0_2"/>
          <p:cNvPicPr preferRelativeResize="0"/>
          <p:nvPr/>
        </p:nvPicPr>
        <p:blipFill rotWithShape="1">
          <a:blip r:embed="rId4">
            <a:alphaModFix/>
          </a:blip>
          <a:srcRect b="0" l="0" r="0" t="0"/>
          <a:stretch/>
        </p:blipFill>
        <p:spPr>
          <a:xfrm>
            <a:off x="204001" y="221701"/>
            <a:ext cx="2381675" cy="1570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7" name="Shape 197"/>
        <p:cNvGrpSpPr/>
        <p:nvPr/>
      </p:nvGrpSpPr>
      <p:grpSpPr>
        <a:xfrm>
          <a:off x="0" y="0"/>
          <a:ext cx="0" cy="0"/>
          <a:chOff x="0" y="0"/>
          <a:chExt cx="0" cy="0"/>
        </a:xfrm>
      </p:grpSpPr>
      <p:sp>
        <p:nvSpPr>
          <p:cNvPr id="198" name="Google Shape;198;p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99" name="Google Shape;199;p9"/>
          <p:cNvSpPr txBox="1"/>
          <p:nvPr>
            <p:ph type="title"/>
          </p:nvPr>
        </p:nvSpPr>
        <p:spPr>
          <a:xfrm>
            <a:off x="1371601" y="457201"/>
            <a:ext cx="10068975" cy="1066800"/>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3200"/>
              <a:buFont typeface="Arial"/>
              <a:buNone/>
            </a:pPr>
            <a:r>
              <a:rPr lang="en-US" sz="3200">
                <a:latin typeface="Arial"/>
                <a:ea typeface="Arial"/>
                <a:cs typeface="Arial"/>
                <a:sym typeface="Arial"/>
              </a:rPr>
              <a:t>PROTECTING YOUR PERSONAL INFORMATION ONLINE</a:t>
            </a:r>
            <a:endParaRPr/>
          </a:p>
        </p:txBody>
      </p:sp>
      <p:sp>
        <p:nvSpPr>
          <p:cNvPr id="200" name="Google Shape;200;p9"/>
          <p:cNvSpPr txBox="1"/>
          <p:nvPr>
            <p:ph idx="1" type="body"/>
          </p:nvPr>
        </p:nvSpPr>
        <p:spPr>
          <a:xfrm>
            <a:off x="1371601" y="1980775"/>
            <a:ext cx="5865905" cy="3632824"/>
          </a:xfrm>
          <a:prstGeom prst="rect">
            <a:avLst/>
          </a:prstGeom>
          <a:noFill/>
          <a:ln>
            <a:noFill/>
          </a:ln>
        </p:spPr>
        <p:txBody>
          <a:bodyPr anchorCtr="0" anchor="t" bIns="0" lIns="0" spcFirstLastPara="1" rIns="0" wrap="square" tIns="0">
            <a:noAutofit/>
          </a:bodyPr>
          <a:lstStyle/>
          <a:p>
            <a:pPr indent="0" lvl="0" marL="0" rtl="0" algn="l">
              <a:lnSpc>
                <a:spcPct val="110000"/>
              </a:lnSpc>
              <a:spcBef>
                <a:spcPts val="0"/>
              </a:spcBef>
              <a:spcAft>
                <a:spcPts val="0"/>
              </a:spcAft>
              <a:buClr>
                <a:schemeClr val="dk1"/>
              </a:buClr>
              <a:buSzPts val="2000"/>
              <a:buNone/>
            </a:pPr>
            <a:r>
              <a:rPr lang="en-US"/>
              <a:t>Your </a:t>
            </a:r>
            <a:r>
              <a:rPr b="1" lang="en-US"/>
              <a:t>personal information </a:t>
            </a:r>
            <a:r>
              <a:rPr lang="en-US"/>
              <a:t>includes your full name, address, phone number, email, which school you go to, usernames and passwords for online/email accounts, and any financial details about you or your family.</a:t>
            </a:r>
            <a:endParaRPr/>
          </a:p>
          <a:p>
            <a:pPr indent="0" lvl="0" marL="0" rtl="0" algn="l">
              <a:lnSpc>
                <a:spcPct val="110000"/>
              </a:lnSpc>
              <a:spcBef>
                <a:spcPts val="1000"/>
              </a:spcBef>
              <a:spcAft>
                <a:spcPts val="0"/>
              </a:spcAft>
              <a:buClr>
                <a:schemeClr val="dk1"/>
              </a:buClr>
              <a:buSzPts val="2000"/>
              <a:buNone/>
            </a:pPr>
            <a:r>
              <a:rPr b="1" lang="en-US"/>
              <a:t>Steps to take</a:t>
            </a:r>
            <a:r>
              <a:rPr lang="en-US"/>
              <a:t>:</a:t>
            </a:r>
            <a:endParaRPr/>
          </a:p>
          <a:p>
            <a:pPr indent="-228600" lvl="0" marL="228600" rtl="0" algn="l">
              <a:lnSpc>
                <a:spcPct val="110000"/>
              </a:lnSpc>
              <a:spcBef>
                <a:spcPts val="1000"/>
              </a:spcBef>
              <a:spcAft>
                <a:spcPts val="0"/>
              </a:spcAft>
              <a:buClr>
                <a:schemeClr val="dk1"/>
              </a:buClr>
              <a:buSzPts val="2000"/>
              <a:buChar char="•"/>
            </a:pPr>
            <a:r>
              <a:rPr lang="en-US"/>
              <a:t>Avoid using your full name online</a:t>
            </a:r>
            <a:endParaRPr/>
          </a:p>
          <a:p>
            <a:pPr indent="-228600" lvl="0" marL="228600" rtl="0" algn="l">
              <a:lnSpc>
                <a:spcPct val="110000"/>
              </a:lnSpc>
              <a:spcBef>
                <a:spcPts val="1000"/>
              </a:spcBef>
              <a:spcAft>
                <a:spcPts val="0"/>
              </a:spcAft>
              <a:buClr>
                <a:schemeClr val="dk1"/>
              </a:buClr>
              <a:buSzPts val="2000"/>
              <a:buChar char="•"/>
            </a:pPr>
            <a:r>
              <a:rPr lang="en-US"/>
              <a:t>Don’t lie about your age</a:t>
            </a:r>
            <a:endParaRPr/>
          </a:p>
          <a:p>
            <a:pPr indent="-228600" lvl="0" marL="228600" rtl="0" algn="l">
              <a:lnSpc>
                <a:spcPct val="110000"/>
              </a:lnSpc>
              <a:spcBef>
                <a:spcPts val="1000"/>
              </a:spcBef>
              <a:spcAft>
                <a:spcPts val="0"/>
              </a:spcAft>
              <a:buClr>
                <a:schemeClr val="dk1"/>
              </a:buClr>
              <a:buSzPts val="2000"/>
              <a:buChar char="•"/>
            </a:pPr>
            <a:r>
              <a:rPr lang="en-US"/>
              <a:t>Only </a:t>
            </a:r>
            <a:r>
              <a:rPr lang="en-US">
                <a:extLst>
                  <a:ext uri="http://customooxmlschemas.google.com/">
                    <go:slidesCustomData xmlns:go="http://customooxmlschemas.google.com/" textRoundtripDataId="3"/>
                  </a:ext>
                </a:extLst>
              </a:rPr>
              <a:t>friend </a:t>
            </a:r>
            <a:r>
              <a:rPr lang="en-US"/>
              <a:t>or follow people you know</a:t>
            </a:r>
            <a:endParaRPr/>
          </a:p>
          <a:p>
            <a:pPr indent="-228600" lvl="0" marL="228600" rtl="0" algn="l">
              <a:lnSpc>
                <a:spcPct val="110000"/>
              </a:lnSpc>
              <a:spcBef>
                <a:spcPts val="1000"/>
              </a:spcBef>
              <a:spcAft>
                <a:spcPts val="0"/>
              </a:spcAft>
              <a:buClr>
                <a:schemeClr val="dk1"/>
              </a:buClr>
              <a:buSzPts val="2000"/>
              <a:buChar char="•"/>
            </a:pPr>
            <a:r>
              <a:rPr lang="en-US"/>
              <a:t>Keep your email and phone number private</a:t>
            </a:r>
            <a:endParaRPr/>
          </a:p>
        </p:txBody>
      </p:sp>
      <p:pic>
        <p:nvPicPr>
          <p:cNvPr descr="A couple of girls looking at a cellphone&#10;&#10;Description automatically generated" id="201" name="Google Shape;201;p9"/>
          <p:cNvPicPr preferRelativeResize="0"/>
          <p:nvPr/>
        </p:nvPicPr>
        <p:blipFill rotWithShape="1">
          <a:blip r:embed="rId4">
            <a:alphaModFix/>
          </a:blip>
          <a:srcRect b="0" l="0" r="-2" t="0"/>
          <a:stretch/>
        </p:blipFill>
        <p:spPr>
          <a:xfrm>
            <a:off x="7646838" y="1980775"/>
            <a:ext cx="3748858" cy="3632824"/>
          </a:xfrm>
          <a:prstGeom prst="rect">
            <a:avLst/>
          </a:prstGeom>
          <a:noFill/>
          <a:ln>
            <a:noFill/>
          </a:ln>
        </p:spPr>
      </p:pic>
      <p:sp>
        <p:nvSpPr>
          <p:cNvPr id="202" name="Google Shape;202;p9"/>
          <p:cNvSpPr/>
          <p:nvPr/>
        </p:nvSpPr>
        <p:spPr>
          <a:xfrm flipH="1" rot="10800000">
            <a:off x="0" y="6400799"/>
            <a:ext cx="12192000" cy="456773"/>
          </a:xfrm>
          <a:prstGeom prst="rect">
            <a:avLst/>
          </a:prstGeom>
          <a:gradFill>
            <a:gsLst>
              <a:gs pos="0">
                <a:srgbClr val="D57617">
                  <a:alpha val="27843"/>
                </a:srgbClr>
              </a:gs>
              <a:gs pos="14000">
                <a:srgbClr val="D57617">
                  <a:alpha val="27843"/>
                </a:srgbClr>
              </a:gs>
              <a:gs pos="100000">
                <a:srgbClr val="E73929">
                  <a:alpha val="84705"/>
                </a:srgbClr>
              </a:gs>
            </a:gsLst>
            <a:lin ang="6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03" name="Google Shape;203;p9"/>
          <p:cNvSpPr/>
          <p:nvPr/>
        </p:nvSpPr>
        <p:spPr>
          <a:xfrm flipH="1">
            <a:off x="4038600" y="6400799"/>
            <a:ext cx="8153398" cy="456772"/>
          </a:xfrm>
          <a:prstGeom prst="rect">
            <a:avLst/>
          </a:prstGeom>
          <a:gradFill>
            <a:gsLst>
              <a:gs pos="0">
                <a:srgbClr val="B49877">
                  <a:alpha val="34901"/>
                </a:srgbClr>
              </a:gs>
              <a:gs pos="9000">
                <a:srgbClr val="B49877">
                  <a:alpha val="34901"/>
                </a:srgbClr>
              </a:gs>
              <a:gs pos="99000">
                <a:schemeClr val="accent2"/>
              </a:gs>
              <a:gs pos="100000">
                <a:schemeClr val="accent2"/>
              </a:gs>
            </a:gsLst>
            <a:lin ang="14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8" name="Shape 208"/>
        <p:cNvGrpSpPr/>
        <p:nvPr/>
      </p:nvGrpSpPr>
      <p:grpSpPr>
        <a:xfrm>
          <a:off x="0" y="0"/>
          <a:ext cx="0" cy="0"/>
          <a:chOff x="0" y="0"/>
          <a:chExt cx="0" cy="0"/>
        </a:xfrm>
      </p:grpSpPr>
      <p:sp>
        <p:nvSpPr>
          <p:cNvPr id="209" name="Google Shape;209;p1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10" name="Google Shape;210;p10"/>
          <p:cNvSpPr txBox="1"/>
          <p:nvPr>
            <p:ph type="title"/>
          </p:nvPr>
        </p:nvSpPr>
        <p:spPr>
          <a:xfrm>
            <a:off x="1371600" y="457200"/>
            <a:ext cx="4911393" cy="1556724"/>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chemeClr val="dk1"/>
              </a:buClr>
              <a:buSzPts val="3600"/>
              <a:buFont typeface="Arial"/>
              <a:buNone/>
            </a:pPr>
            <a:r>
              <a:rPr lang="en-US">
                <a:latin typeface="Arial"/>
                <a:ea typeface="Arial"/>
                <a:cs typeface="Arial"/>
                <a:sym typeface="Arial"/>
              </a:rPr>
              <a:t>SHARING PHOTOS OR VIDEOS</a:t>
            </a:r>
            <a:endParaRPr/>
          </a:p>
        </p:txBody>
      </p:sp>
      <p:sp>
        <p:nvSpPr>
          <p:cNvPr id="211" name="Google Shape;211;p10"/>
          <p:cNvSpPr txBox="1"/>
          <p:nvPr>
            <p:ph idx="1" type="body"/>
          </p:nvPr>
        </p:nvSpPr>
        <p:spPr>
          <a:xfrm>
            <a:off x="1192832" y="2345634"/>
            <a:ext cx="5322268" cy="3891879"/>
          </a:xfrm>
          <a:prstGeom prst="rect">
            <a:avLst/>
          </a:prstGeom>
          <a:noFill/>
          <a:ln>
            <a:noFill/>
          </a:ln>
        </p:spPr>
        <p:txBody>
          <a:bodyPr anchorCtr="0" anchor="t" bIns="0" lIns="0" spcFirstLastPara="1" rIns="0" wrap="square" tIns="0">
            <a:normAutofit fontScale="85000" lnSpcReduction="10000"/>
          </a:bodyPr>
          <a:lstStyle/>
          <a:p>
            <a:pPr indent="0" lvl="0" marL="0" rtl="0" algn="l">
              <a:lnSpc>
                <a:spcPct val="120000"/>
              </a:lnSpc>
              <a:spcBef>
                <a:spcPts val="0"/>
              </a:spcBef>
              <a:spcAft>
                <a:spcPts val="0"/>
              </a:spcAft>
              <a:buClr>
                <a:schemeClr val="dk1"/>
              </a:buClr>
              <a:buSzPct val="100000"/>
              <a:buNone/>
            </a:pPr>
            <a:r>
              <a:rPr lang="en-US" sz="2400"/>
              <a:t>Once you share something online it is very difficult to take it back so always think before sharing.</a:t>
            </a:r>
            <a:endParaRPr/>
          </a:p>
          <a:p>
            <a:pPr indent="0" lvl="0" marL="0" rtl="0" algn="l">
              <a:lnSpc>
                <a:spcPct val="120000"/>
              </a:lnSpc>
              <a:spcBef>
                <a:spcPts val="1000"/>
              </a:spcBef>
              <a:spcAft>
                <a:spcPts val="0"/>
              </a:spcAft>
              <a:buClr>
                <a:schemeClr val="dk1"/>
              </a:buClr>
              <a:buSzPct val="100000"/>
              <a:buNone/>
            </a:pPr>
            <a:r>
              <a:rPr b="1" lang="en-US" sz="2400"/>
              <a:t>Tips for sharing</a:t>
            </a:r>
            <a:r>
              <a:rPr lang="en-US" sz="2400"/>
              <a:t>:</a:t>
            </a:r>
            <a:endParaRPr/>
          </a:p>
          <a:p>
            <a:pPr indent="-228600" lvl="0" marL="228600" rtl="0" algn="l">
              <a:lnSpc>
                <a:spcPct val="120000"/>
              </a:lnSpc>
              <a:spcBef>
                <a:spcPts val="1000"/>
              </a:spcBef>
              <a:spcAft>
                <a:spcPts val="0"/>
              </a:spcAft>
              <a:buClr>
                <a:schemeClr val="dk1"/>
              </a:buClr>
              <a:buSzPct val="100000"/>
              <a:buChar char="•"/>
            </a:pPr>
            <a:r>
              <a:rPr lang="en-US" sz="2400"/>
              <a:t>Don’t share anything you wouldn’t want people to see in future</a:t>
            </a:r>
            <a:endParaRPr/>
          </a:p>
          <a:p>
            <a:pPr indent="-228600" lvl="0" marL="228600" rtl="0" algn="l">
              <a:lnSpc>
                <a:spcPct val="120000"/>
              </a:lnSpc>
              <a:spcBef>
                <a:spcPts val="1000"/>
              </a:spcBef>
              <a:spcAft>
                <a:spcPts val="0"/>
              </a:spcAft>
              <a:buClr>
                <a:schemeClr val="dk1"/>
              </a:buClr>
              <a:buSzPct val="100000"/>
              <a:buChar char="•"/>
            </a:pPr>
            <a:r>
              <a:rPr lang="en-US" sz="2400"/>
              <a:t>Check what you are sharing</a:t>
            </a:r>
            <a:endParaRPr/>
          </a:p>
          <a:p>
            <a:pPr indent="-228600" lvl="0" marL="228600" rtl="0" algn="l">
              <a:lnSpc>
                <a:spcPct val="120000"/>
              </a:lnSpc>
              <a:spcBef>
                <a:spcPts val="1000"/>
              </a:spcBef>
              <a:spcAft>
                <a:spcPts val="0"/>
              </a:spcAft>
              <a:buClr>
                <a:schemeClr val="dk1"/>
              </a:buClr>
              <a:buSzPct val="100000"/>
              <a:buChar char="•"/>
            </a:pPr>
            <a:r>
              <a:rPr lang="en-US" sz="2400"/>
              <a:t>Ask before sharing</a:t>
            </a:r>
            <a:endParaRPr/>
          </a:p>
          <a:p>
            <a:pPr indent="-228600" lvl="0" marL="228600" rtl="0" algn="l">
              <a:lnSpc>
                <a:spcPct val="120000"/>
              </a:lnSpc>
              <a:spcBef>
                <a:spcPts val="1000"/>
              </a:spcBef>
              <a:spcAft>
                <a:spcPts val="0"/>
              </a:spcAft>
              <a:buClr>
                <a:schemeClr val="dk1"/>
              </a:buClr>
              <a:buSzPct val="100000"/>
              <a:buChar char="•"/>
            </a:pPr>
            <a:r>
              <a:rPr lang="en-US" sz="2400"/>
              <a:t>Don’t share or forward something embarrassing </a:t>
            </a:r>
            <a:endParaRPr/>
          </a:p>
          <a:p>
            <a:pPr indent="-142240" lvl="0" marL="228600" rtl="0" algn="l">
              <a:lnSpc>
                <a:spcPct val="120000"/>
              </a:lnSpc>
              <a:spcBef>
                <a:spcPts val="1000"/>
              </a:spcBef>
              <a:spcAft>
                <a:spcPts val="0"/>
              </a:spcAft>
              <a:buClr>
                <a:schemeClr val="dk1"/>
              </a:buClr>
              <a:buSzPct val="100000"/>
              <a:buNone/>
            </a:pPr>
            <a:r>
              <a:t/>
            </a:r>
            <a:endParaRPr sz="1600"/>
          </a:p>
        </p:txBody>
      </p:sp>
      <p:pic>
        <p:nvPicPr>
          <p:cNvPr descr="A child sitting at a table with a computer&#10;&#10;Description automatically generated" id="212" name="Google Shape;212;p10"/>
          <p:cNvPicPr preferRelativeResize="0"/>
          <p:nvPr/>
        </p:nvPicPr>
        <p:blipFill rotWithShape="1">
          <a:blip r:embed="rId3">
            <a:alphaModFix/>
          </a:blip>
          <a:srcRect b="0" l="0" r="0" t="0"/>
          <a:stretch/>
        </p:blipFill>
        <p:spPr>
          <a:xfrm>
            <a:off x="6644639" y="648307"/>
            <a:ext cx="5090161" cy="5090161"/>
          </a:xfrm>
          <a:prstGeom prst="rect">
            <a:avLst/>
          </a:prstGeom>
          <a:noFill/>
          <a:ln>
            <a:noFill/>
          </a:ln>
        </p:spPr>
      </p:pic>
      <p:sp>
        <p:nvSpPr>
          <p:cNvPr id="213" name="Google Shape;213;p10"/>
          <p:cNvSpPr/>
          <p:nvPr/>
        </p:nvSpPr>
        <p:spPr>
          <a:xfrm flipH="1">
            <a:off x="-3" y="6400800"/>
            <a:ext cx="12191999" cy="457198"/>
          </a:xfrm>
          <a:prstGeom prst="rect">
            <a:avLst/>
          </a:prstGeom>
          <a:gradFill>
            <a:gsLst>
              <a:gs pos="0">
                <a:schemeClr val="accent2"/>
              </a:gs>
              <a:gs pos="100000">
                <a:srgbClr val="9F1141">
                  <a:alpha val="84705"/>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14" name="Google Shape;214;p10"/>
          <p:cNvSpPr/>
          <p:nvPr/>
        </p:nvSpPr>
        <p:spPr>
          <a:xfrm flipH="1">
            <a:off x="4038600" y="6400798"/>
            <a:ext cx="8153396" cy="448831"/>
          </a:xfrm>
          <a:prstGeom prst="rect">
            <a:avLst/>
          </a:prstGeom>
          <a:gradFill>
            <a:gsLst>
              <a:gs pos="0">
                <a:srgbClr val="E73929">
                  <a:alpha val="4705"/>
                </a:srgbClr>
              </a:gs>
              <a:gs pos="99000">
                <a:srgbClr val="E73929">
                  <a:alpha val="71764"/>
                </a:srgbClr>
              </a:gs>
              <a:gs pos="100000">
                <a:srgbClr val="E73929">
                  <a:alpha val="71764"/>
                </a:srgbClr>
              </a:gs>
            </a:gsLst>
            <a:lin ang="19799999"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9" name="Shape 219"/>
        <p:cNvGrpSpPr/>
        <p:nvPr/>
      </p:nvGrpSpPr>
      <p:grpSpPr>
        <a:xfrm>
          <a:off x="0" y="0"/>
          <a:ext cx="0" cy="0"/>
          <a:chOff x="0" y="0"/>
          <a:chExt cx="0" cy="0"/>
        </a:xfrm>
      </p:grpSpPr>
      <p:sp>
        <p:nvSpPr>
          <p:cNvPr id="220" name="Google Shape;220;p1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21" name="Google Shape;221;p11"/>
          <p:cNvSpPr txBox="1"/>
          <p:nvPr>
            <p:ph type="title"/>
          </p:nvPr>
        </p:nvSpPr>
        <p:spPr>
          <a:xfrm>
            <a:off x="1371601" y="457201"/>
            <a:ext cx="10068975" cy="1066800"/>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chemeClr val="dk1"/>
              </a:buClr>
              <a:buSzPts val="3200"/>
              <a:buFont typeface="Arial"/>
              <a:buNone/>
            </a:pPr>
            <a:r>
              <a:rPr b="1" i="0" lang="en-US" sz="3200">
                <a:latin typeface="Arial"/>
                <a:ea typeface="Arial"/>
                <a:cs typeface="Arial"/>
                <a:sym typeface="Arial"/>
              </a:rPr>
              <a:t>MEETING NEW PEOPLE ONLINE</a:t>
            </a:r>
            <a:endParaRPr sz="3200"/>
          </a:p>
        </p:txBody>
      </p:sp>
      <p:sp>
        <p:nvSpPr>
          <p:cNvPr id="222" name="Google Shape;222;p11"/>
          <p:cNvSpPr txBox="1"/>
          <p:nvPr>
            <p:ph idx="1" type="body"/>
          </p:nvPr>
        </p:nvSpPr>
        <p:spPr>
          <a:xfrm>
            <a:off x="1371601" y="1980775"/>
            <a:ext cx="5865905" cy="3632824"/>
          </a:xfrm>
          <a:prstGeom prst="rect">
            <a:avLst/>
          </a:prstGeom>
          <a:noFill/>
          <a:ln>
            <a:noFill/>
          </a:ln>
        </p:spPr>
        <p:txBody>
          <a:bodyPr anchorCtr="0" anchor="t" bIns="0" lIns="0" spcFirstLastPara="1" rIns="0" wrap="square" tIns="0">
            <a:normAutofit/>
          </a:bodyPr>
          <a:lstStyle/>
          <a:p>
            <a:pPr indent="0" lvl="0" marL="0" rtl="0" algn="l">
              <a:lnSpc>
                <a:spcPct val="120000"/>
              </a:lnSpc>
              <a:spcBef>
                <a:spcPts val="0"/>
              </a:spcBef>
              <a:spcAft>
                <a:spcPts val="0"/>
              </a:spcAft>
              <a:buClr>
                <a:schemeClr val="dk1"/>
              </a:buClr>
              <a:buSzPts val="2000"/>
              <a:buNone/>
            </a:pPr>
            <a:r>
              <a:rPr b="1" lang="en-US"/>
              <a:t>Online friends </a:t>
            </a:r>
            <a:r>
              <a:rPr lang="en-US"/>
              <a:t>should nicely talk to you, respect you, not make you feel bad or uncomfortable, and not ask you to do things you do not want to do.</a:t>
            </a:r>
            <a:endParaRPr/>
          </a:p>
          <a:p>
            <a:pPr indent="0" lvl="0" marL="0" rtl="0" algn="l">
              <a:lnSpc>
                <a:spcPct val="120000"/>
              </a:lnSpc>
              <a:spcBef>
                <a:spcPts val="1000"/>
              </a:spcBef>
              <a:spcAft>
                <a:spcPts val="0"/>
              </a:spcAft>
              <a:buClr>
                <a:schemeClr val="dk1"/>
              </a:buClr>
              <a:buSzPts val="2000"/>
              <a:buNone/>
            </a:pPr>
            <a:r>
              <a:rPr b="1" lang="en-US"/>
              <a:t>Be cautious with: </a:t>
            </a:r>
            <a:endParaRPr/>
          </a:p>
          <a:p>
            <a:pPr indent="-228600" lvl="0" marL="228600" rtl="0" algn="l">
              <a:lnSpc>
                <a:spcPct val="120000"/>
              </a:lnSpc>
              <a:spcBef>
                <a:spcPts val="1000"/>
              </a:spcBef>
              <a:spcAft>
                <a:spcPts val="0"/>
              </a:spcAft>
              <a:buClr>
                <a:schemeClr val="dk1"/>
              </a:buClr>
              <a:buSzPts val="2000"/>
              <a:buChar char="•"/>
            </a:pPr>
            <a:r>
              <a:rPr lang="en-US"/>
              <a:t>Personal information requests</a:t>
            </a:r>
            <a:endParaRPr/>
          </a:p>
          <a:p>
            <a:pPr indent="-228600" lvl="0" marL="228600" rtl="0" algn="l">
              <a:lnSpc>
                <a:spcPct val="120000"/>
              </a:lnSpc>
              <a:spcBef>
                <a:spcPts val="1000"/>
              </a:spcBef>
              <a:spcAft>
                <a:spcPts val="0"/>
              </a:spcAft>
              <a:buClr>
                <a:schemeClr val="dk1"/>
              </a:buClr>
              <a:buSzPts val="2000"/>
              <a:buChar char="•"/>
            </a:pPr>
            <a:r>
              <a:rPr lang="en-US"/>
              <a:t>Inconsistent or hidden identities</a:t>
            </a:r>
            <a:endParaRPr/>
          </a:p>
          <a:p>
            <a:pPr indent="-228600" lvl="0" marL="228600" rtl="0" algn="l">
              <a:lnSpc>
                <a:spcPct val="120000"/>
              </a:lnSpc>
              <a:spcBef>
                <a:spcPts val="1000"/>
              </a:spcBef>
              <a:spcAft>
                <a:spcPts val="0"/>
              </a:spcAft>
              <a:buClr>
                <a:schemeClr val="dk1"/>
              </a:buClr>
              <a:buSzPts val="2000"/>
              <a:buChar char="•"/>
            </a:pPr>
            <a:r>
              <a:rPr lang="en-US"/>
              <a:t>Pressure or manipulation</a:t>
            </a:r>
            <a:endParaRPr/>
          </a:p>
          <a:p>
            <a:pPr indent="-228600" lvl="0" marL="228600" rtl="0" algn="l">
              <a:lnSpc>
                <a:spcPct val="120000"/>
              </a:lnSpc>
              <a:spcBef>
                <a:spcPts val="1000"/>
              </a:spcBef>
              <a:spcAft>
                <a:spcPts val="0"/>
              </a:spcAft>
              <a:buClr>
                <a:schemeClr val="dk1"/>
              </a:buClr>
              <a:buSzPts val="2000"/>
              <a:buChar char="•"/>
            </a:pPr>
            <a:r>
              <a:rPr lang="en-US"/>
              <a:t>Meeting online friends in real life</a:t>
            </a:r>
            <a:endParaRPr/>
          </a:p>
        </p:txBody>
      </p:sp>
      <p:pic>
        <p:nvPicPr>
          <p:cNvPr descr="A child looking at a tablet&#10;&#10;Description automatically generated" id="223" name="Google Shape;223;p11"/>
          <p:cNvPicPr preferRelativeResize="0"/>
          <p:nvPr/>
        </p:nvPicPr>
        <p:blipFill rotWithShape="1">
          <a:blip r:embed="rId3">
            <a:alphaModFix/>
          </a:blip>
          <a:srcRect b="0" l="0" r="-2" t="0"/>
          <a:stretch/>
        </p:blipFill>
        <p:spPr>
          <a:xfrm>
            <a:off x="7646838" y="1980775"/>
            <a:ext cx="3748858" cy="3632824"/>
          </a:xfrm>
          <a:prstGeom prst="rect">
            <a:avLst/>
          </a:prstGeom>
          <a:noFill/>
          <a:ln>
            <a:noFill/>
          </a:ln>
        </p:spPr>
      </p:pic>
      <p:sp>
        <p:nvSpPr>
          <p:cNvPr id="224" name="Google Shape;224;p11"/>
          <p:cNvSpPr/>
          <p:nvPr/>
        </p:nvSpPr>
        <p:spPr>
          <a:xfrm flipH="1" rot="10800000">
            <a:off x="0" y="6400799"/>
            <a:ext cx="12192000" cy="456773"/>
          </a:xfrm>
          <a:prstGeom prst="rect">
            <a:avLst/>
          </a:prstGeom>
          <a:gradFill>
            <a:gsLst>
              <a:gs pos="0">
                <a:srgbClr val="D57617">
                  <a:alpha val="27843"/>
                </a:srgbClr>
              </a:gs>
              <a:gs pos="14000">
                <a:srgbClr val="D57617">
                  <a:alpha val="27843"/>
                </a:srgbClr>
              </a:gs>
              <a:gs pos="100000">
                <a:srgbClr val="E73929">
                  <a:alpha val="84705"/>
                </a:srgbClr>
              </a:gs>
            </a:gsLst>
            <a:lin ang="6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25" name="Google Shape;225;p11"/>
          <p:cNvSpPr/>
          <p:nvPr/>
        </p:nvSpPr>
        <p:spPr>
          <a:xfrm flipH="1">
            <a:off x="4038600" y="6400799"/>
            <a:ext cx="8153398" cy="456772"/>
          </a:xfrm>
          <a:prstGeom prst="rect">
            <a:avLst/>
          </a:prstGeom>
          <a:gradFill>
            <a:gsLst>
              <a:gs pos="0">
                <a:srgbClr val="B49877">
                  <a:alpha val="34901"/>
                </a:srgbClr>
              </a:gs>
              <a:gs pos="9000">
                <a:srgbClr val="B49877">
                  <a:alpha val="34901"/>
                </a:srgbClr>
              </a:gs>
              <a:gs pos="99000">
                <a:schemeClr val="accent2"/>
              </a:gs>
              <a:gs pos="100000">
                <a:schemeClr val="accent2"/>
              </a:gs>
            </a:gsLst>
            <a:lin ang="14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0" name="Shape 230"/>
        <p:cNvGrpSpPr/>
        <p:nvPr/>
      </p:nvGrpSpPr>
      <p:grpSpPr>
        <a:xfrm>
          <a:off x="0" y="0"/>
          <a:ext cx="0" cy="0"/>
          <a:chOff x="0" y="0"/>
          <a:chExt cx="0" cy="0"/>
        </a:xfrm>
      </p:grpSpPr>
      <p:sp>
        <p:nvSpPr>
          <p:cNvPr id="231" name="Google Shape;231;p1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32" name="Google Shape;232;p12"/>
          <p:cNvSpPr txBox="1"/>
          <p:nvPr>
            <p:ph type="title"/>
          </p:nvPr>
        </p:nvSpPr>
        <p:spPr>
          <a:xfrm>
            <a:off x="1371601" y="457201"/>
            <a:ext cx="10068975" cy="10668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1"/>
              </a:buClr>
              <a:buSzPts val="3200"/>
              <a:buFont typeface="Arial"/>
              <a:buNone/>
            </a:pPr>
            <a:br>
              <a:rPr b="0" lang="en-US" sz="3200">
                <a:latin typeface="Arial"/>
                <a:ea typeface="Arial"/>
                <a:cs typeface="Arial"/>
                <a:sym typeface="Arial"/>
              </a:rPr>
            </a:br>
            <a:r>
              <a:rPr lang="en-US" sz="3200">
                <a:latin typeface="Arial"/>
                <a:ea typeface="Arial"/>
                <a:cs typeface="Arial"/>
                <a:sym typeface="Arial"/>
              </a:rPr>
              <a:t>WHAT IF SOMEONE IS CONTACTING ME, AND I DON’T WANT THEM TO</a:t>
            </a:r>
            <a:endParaRPr/>
          </a:p>
        </p:txBody>
      </p:sp>
      <p:sp>
        <p:nvSpPr>
          <p:cNvPr id="233" name="Google Shape;233;p12"/>
          <p:cNvSpPr txBox="1"/>
          <p:nvPr>
            <p:ph idx="1" type="body"/>
          </p:nvPr>
        </p:nvSpPr>
        <p:spPr>
          <a:xfrm>
            <a:off x="1371601" y="1980775"/>
            <a:ext cx="5865905" cy="3632824"/>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Clr>
                <a:schemeClr val="dk1"/>
              </a:buClr>
              <a:buSzPts val="2000"/>
              <a:buNone/>
            </a:pPr>
            <a:r>
              <a:rPr lang="en-US"/>
              <a:t>O</a:t>
            </a:r>
            <a:r>
              <a:rPr i="0" lang="en-US"/>
              <a:t>nline message or contact from a stranger or someone you know, that makes you feel uncomfortable or unsafe is called </a:t>
            </a:r>
            <a:r>
              <a:rPr b="1" i="0" lang="en-US"/>
              <a:t>unwanted contact.</a:t>
            </a:r>
            <a:endParaRPr/>
          </a:p>
          <a:p>
            <a:pPr indent="-228600" lvl="0" marL="228600" rtl="0" algn="l">
              <a:lnSpc>
                <a:spcPct val="120000"/>
              </a:lnSpc>
              <a:spcBef>
                <a:spcPts val="1000"/>
              </a:spcBef>
              <a:spcAft>
                <a:spcPts val="0"/>
              </a:spcAft>
              <a:buClr>
                <a:schemeClr val="dk1"/>
              </a:buClr>
              <a:buSzPts val="2000"/>
              <a:buChar char="•"/>
            </a:pPr>
            <a:r>
              <a:rPr b="1" i="0" lang="en-US"/>
              <a:t>Steps to take</a:t>
            </a:r>
            <a:r>
              <a:rPr i="0" lang="en-US"/>
              <a:t>:</a:t>
            </a:r>
            <a:endParaRPr/>
          </a:p>
          <a:p>
            <a:pPr indent="-228600" lvl="1" marL="685800" rtl="0" algn="l">
              <a:lnSpc>
                <a:spcPct val="120000"/>
              </a:lnSpc>
              <a:spcBef>
                <a:spcPts val="500"/>
              </a:spcBef>
              <a:spcAft>
                <a:spcPts val="0"/>
              </a:spcAft>
              <a:buClr>
                <a:schemeClr val="dk1"/>
              </a:buClr>
              <a:buSzPts val="2000"/>
              <a:buChar char="•"/>
            </a:pPr>
            <a:r>
              <a:rPr lang="en-US"/>
              <a:t>Do not respond</a:t>
            </a:r>
            <a:endParaRPr/>
          </a:p>
          <a:p>
            <a:pPr indent="-228600" lvl="1" marL="685800" rtl="0" algn="l">
              <a:lnSpc>
                <a:spcPct val="120000"/>
              </a:lnSpc>
              <a:spcBef>
                <a:spcPts val="500"/>
              </a:spcBef>
              <a:spcAft>
                <a:spcPts val="0"/>
              </a:spcAft>
              <a:buClr>
                <a:schemeClr val="dk1"/>
              </a:buClr>
              <a:buSzPts val="2000"/>
              <a:buChar char="•"/>
            </a:pPr>
            <a:r>
              <a:rPr i="0" lang="en-US"/>
              <a:t>Block and report</a:t>
            </a:r>
            <a:endParaRPr/>
          </a:p>
          <a:p>
            <a:pPr indent="-228600" lvl="1" marL="685800" rtl="0" algn="l">
              <a:lnSpc>
                <a:spcPct val="120000"/>
              </a:lnSpc>
              <a:spcBef>
                <a:spcPts val="500"/>
              </a:spcBef>
              <a:spcAft>
                <a:spcPts val="0"/>
              </a:spcAft>
              <a:buClr>
                <a:schemeClr val="dk1"/>
              </a:buClr>
              <a:buSzPts val="2000"/>
              <a:buChar char="•"/>
            </a:pPr>
            <a:r>
              <a:rPr lang="en-US"/>
              <a:t>Make your accounts private</a:t>
            </a:r>
            <a:endParaRPr/>
          </a:p>
          <a:p>
            <a:pPr indent="-228600" lvl="1" marL="685800" rtl="0" algn="l">
              <a:lnSpc>
                <a:spcPct val="120000"/>
              </a:lnSpc>
              <a:spcBef>
                <a:spcPts val="500"/>
              </a:spcBef>
              <a:spcAft>
                <a:spcPts val="0"/>
              </a:spcAft>
              <a:buClr>
                <a:schemeClr val="dk1"/>
              </a:buClr>
              <a:buSzPts val="2000"/>
              <a:buChar char="•"/>
            </a:pPr>
            <a:r>
              <a:rPr lang="en-US"/>
              <a:t>Talk to someone you trust</a:t>
            </a:r>
            <a:endParaRPr/>
          </a:p>
          <a:p>
            <a:pPr indent="-228600" lvl="1" marL="685800" rtl="0" algn="l">
              <a:lnSpc>
                <a:spcPct val="120000"/>
              </a:lnSpc>
              <a:spcBef>
                <a:spcPts val="500"/>
              </a:spcBef>
              <a:spcAft>
                <a:spcPts val="0"/>
              </a:spcAft>
              <a:buClr>
                <a:schemeClr val="dk1"/>
              </a:buClr>
              <a:buSzPts val="2000"/>
              <a:buChar char="•"/>
            </a:pPr>
            <a:r>
              <a:rPr lang="en-US"/>
              <a:t>Document the interaction</a:t>
            </a:r>
            <a:endParaRPr/>
          </a:p>
        </p:txBody>
      </p:sp>
      <p:pic>
        <p:nvPicPr>
          <p:cNvPr descr="A child sitting at a table with two laptops&#10;&#10;Description automatically generated" id="234" name="Google Shape;234;p12"/>
          <p:cNvPicPr preferRelativeResize="0"/>
          <p:nvPr/>
        </p:nvPicPr>
        <p:blipFill rotWithShape="1">
          <a:blip r:embed="rId3">
            <a:alphaModFix/>
          </a:blip>
          <a:srcRect b="0" l="0" r="-2" t="0"/>
          <a:stretch/>
        </p:blipFill>
        <p:spPr>
          <a:xfrm>
            <a:off x="7646838" y="1980775"/>
            <a:ext cx="3748858" cy="3632824"/>
          </a:xfrm>
          <a:prstGeom prst="rect">
            <a:avLst/>
          </a:prstGeom>
          <a:noFill/>
          <a:ln>
            <a:noFill/>
          </a:ln>
        </p:spPr>
      </p:pic>
      <p:sp>
        <p:nvSpPr>
          <p:cNvPr id="235" name="Google Shape;235;p12"/>
          <p:cNvSpPr/>
          <p:nvPr/>
        </p:nvSpPr>
        <p:spPr>
          <a:xfrm flipH="1" rot="10800000">
            <a:off x="0" y="6400799"/>
            <a:ext cx="12192000" cy="456773"/>
          </a:xfrm>
          <a:prstGeom prst="rect">
            <a:avLst/>
          </a:prstGeom>
          <a:gradFill>
            <a:gsLst>
              <a:gs pos="0">
                <a:srgbClr val="D57617">
                  <a:alpha val="27843"/>
                </a:srgbClr>
              </a:gs>
              <a:gs pos="14000">
                <a:srgbClr val="D57617">
                  <a:alpha val="27843"/>
                </a:srgbClr>
              </a:gs>
              <a:gs pos="100000">
                <a:srgbClr val="E73929">
                  <a:alpha val="84705"/>
                </a:srgbClr>
              </a:gs>
            </a:gsLst>
            <a:lin ang="6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36" name="Google Shape;236;p12"/>
          <p:cNvSpPr/>
          <p:nvPr/>
        </p:nvSpPr>
        <p:spPr>
          <a:xfrm flipH="1">
            <a:off x="4038600" y="6400799"/>
            <a:ext cx="8153398" cy="456772"/>
          </a:xfrm>
          <a:prstGeom prst="rect">
            <a:avLst/>
          </a:prstGeom>
          <a:gradFill>
            <a:gsLst>
              <a:gs pos="0">
                <a:srgbClr val="B49877">
                  <a:alpha val="34901"/>
                </a:srgbClr>
              </a:gs>
              <a:gs pos="9000">
                <a:srgbClr val="B49877">
                  <a:alpha val="34901"/>
                </a:srgbClr>
              </a:gs>
              <a:gs pos="99000">
                <a:schemeClr val="accent2"/>
              </a:gs>
              <a:gs pos="100000">
                <a:schemeClr val="accent2"/>
              </a:gs>
            </a:gsLst>
            <a:lin ang="14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1" name="Shape 241"/>
        <p:cNvGrpSpPr/>
        <p:nvPr/>
      </p:nvGrpSpPr>
      <p:grpSpPr>
        <a:xfrm>
          <a:off x="0" y="0"/>
          <a:ext cx="0" cy="0"/>
          <a:chOff x="0" y="0"/>
          <a:chExt cx="0" cy="0"/>
        </a:xfrm>
      </p:grpSpPr>
      <p:sp>
        <p:nvSpPr>
          <p:cNvPr id="242" name="Google Shape;242;p1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43" name="Google Shape;243;p13"/>
          <p:cNvSpPr txBox="1"/>
          <p:nvPr>
            <p:ph type="title"/>
          </p:nvPr>
        </p:nvSpPr>
        <p:spPr>
          <a:xfrm>
            <a:off x="1371601" y="457201"/>
            <a:ext cx="10068975" cy="1066800"/>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3200"/>
              <a:buFont typeface="Arial"/>
              <a:buNone/>
            </a:pPr>
            <a:r>
              <a:rPr lang="en-US" sz="3200">
                <a:latin typeface="Arial"/>
                <a:ea typeface="Arial"/>
                <a:cs typeface="Arial"/>
                <a:sym typeface="Arial"/>
              </a:rPr>
              <a:t>I SAW SOMETHING ONLINE I DIDN’T LIKE</a:t>
            </a:r>
            <a:endParaRPr/>
          </a:p>
        </p:txBody>
      </p:sp>
      <p:sp>
        <p:nvSpPr>
          <p:cNvPr id="244" name="Google Shape;244;p13"/>
          <p:cNvSpPr txBox="1"/>
          <p:nvPr>
            <p:ph idx="1" type="body"/>
          </p:nvPr>
        </p:nvSpPr>
        <p:spPr>
          <a:xfrm>
            <a:off x="1371601" y="1980775"/>
            <a:ext cx="5865905" cy="3632824"/>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Clr>
                <a:schemeClr val="dk1"/>
              </a:buClr>
              <a:buSzPts val="2000"/>
              <a:buNone/>
            </a:pPr>
            <a:r>
              <a:rPr lang="en-US"/>
              <a:t>Did someone send you an image or video that made you feel uncomfortable? Or maybe you clicked on a link and saw something you didn’t like?</a:t>
            </a:r>
            <a:endParaRPr/>
          </a:p>
          <a:p>
            <a:pPr indent="0" lvl="0" marL="0" rtl="0" algn="l">
              <a:lnSpc>
                <a:spcPct val="120000"/>
              </a:lnSpc>
              <a:spcBef>
                <a:spcPts val="1000"/>
              </a:spcBef>
              <a:spcAft>
                <a:spcPts val="0"/>
              </a:spcAft>
              <a:buClr>
                <a:schemeClr val="dk1"/>
              </a:buClr>
              <a:buSzPts val="2000"/>
              <a:buNone/>
            </a:pPr>
            <a:r>
              <a:rPr b="1" lang="en-US"/>
              <a:t>Steps to take</a:t>
            </a:r>
            <a:r>
              <a:rPr lang="en-US"/>
              <a:t>: </a:t>
            </a:r>
            <a:endParaRPr/>
          </a:p>
          <a:p>
            <a:pPr indent="-228600" lvl="0" marL="228600" rtl="0" algn="l">
              <a:lnSpc>
                <a:spcPct val="120000"/>
              </a:lnSpc>
              <a:spcBef>
                <a:spcPts val="1000"/>
              </a:spcBef>
              <a:spcAft>
                <a:spcPts val="0"/>
              </a:spcAft>
              <a:buClr>
                <a:schemeClr val="dk1"/>
              </a:buClr>
              <a:buSzPts val="2000"/>
              <a:buChar char="•"/>
            </a:pPr>
            <a:r>
              <a:rPr lang="en-US"/>
              <a:t>Switch it off</a:t>
            </a:r>
            <a:endParaRPr/>
          </a:p>
          <a:p>
            <a:pPr indent="-228600" lvl="0" marL="228600" rtl="0" algn="l">
              <a:lnSpc>
                <a:spcPct val="120000"/>
              </a:lnSpc>
              <a:spcBef>
                <a:spcPts val="1000"/>
              </a:spcBef>
              <a:spcAft>
                <a:spcPts val="0"/>
              </a:spcAft>
              <a:buClr>
                <a:schemeClr val="dk1"/>
              </a:buClr>
              <a:buSzPts val="2000"/>
              <a:buChar char="•"/>
            </a:pPr>
            <a:r>
              <a:rPr lang="en-US"/>
              <a:t>Talk to an adult you trust</a:t>
            </a:r>
            <a:endParaRPr/>
          </a:p>
          <a:p>
            <a:pPr indent="-228600" lvl="0" marL="228600" rtl="0" algn="l">
              <a:lnSpc>
                <a:spcPct val="120000"/>
              </a:lnSpc>
              <a:spcBef>
                <a:spcPts val="1000"/>
              </a:spcBef>
              <a:spcAft>
                <a:spcPts val="0"/>
              </a:spcAft>
              <a:buClr>
                <a:schemeClr val="dk1"/>
              </a:buClr>
              <a:buSzPts val="2000"/>
              <a:buChar char="•"/>
            </a:pPr>
            <a:r>
              <a:rPr lang="en-US"/>
              <a:t>Set up your device safety so you don’t see something like this again</a:t>
            </a:r>
            <a:endParaRPr/>
          </a:p>
          <a:p>
            <a:pPr indent="-228600" lvl="0" marL="228600" rtl="0" algn="l">
              <a:lnSpc>
                <a:spcPct val="120000"/>
              </a:lnSpc>
              <a:spcBef>
                <a:spcPts val="1000"/>
              </a:spcBef>
              <a:spcAft>
                <a:spcPts val="0"/>
              </a:spcAft>
              <a:buClr>
                <a:schemeClr val="dk1"/>
              </a:buClr>
              <a:buSzPts val="2000"/>
              <a:buChar char="•"/>
            </a:pPr>
            <a:r>
              <a:rPr lang="en-US"/>
              <a:t>Report the game, app, or website</a:t>
            </a:r>
            <a:endParaRPr/>
          </a:p>
        </p:txBody>
      </p:sp>
      <p:pic>
        <p:nvPicPr>
          <p:cNvPr descr="A person looking at a computer screen&#10;&#10;Description automatically generated" id="245" name="Google Shape;245;p13"/>
          <p:cNvPicPr preferRelativeResize="0"/>
          <p:nvPr/>
        </p:nvPicPr>
        <p:blipFill rotWithShape="1">
          <a:blip r:embed="rId3">
            <a:alphaModFix/>
          </a:blip>
          <a:srcRect b="0" l="0" r="-2" t="0"/>
          <a:stretch/>
        </p:blipFill>
        <p:spPr>
          <a:xfrm>
            <a:off x="7646838" y="1980775"/>
            <a:ext cx="3748858" cy="3632824"/>
          </a:xfrm>
          <a:prstGeom prst="rect">
            <a:avLst/>
          </a:prstGeom>
          <a:noFill/>
          <a:ln>
            <a:noFill/>
          </a:ln>
        </p:spPr>
      </p:pic>
      <p:sp>
        <p:nvSpPr>
          <p:cNvPr id="246" name="Google Shape;246;p13"/>
          <p:cNvSpPr/>
          <p:nvPr/>
        </p:nvSpPr>
        <p:spPr>
          <a:xfrm flipH="1" rot="10800000">
            <a:off x="0" y="6400799"/>
            <a:ext cx="12192000" cy="456773"/>
          </a:xfrm>
          <a:prstGeom prst="rect">
            <a:avLst/>
          </a:prstGeom>
          <a:gradFill>
            <a:gsLst>
              <a:gs pos="0">
                <a:srgbClr val="D57617">
                  <a:alpha val="27843"/>
                </a:srgbClr>
              </a:gs>
              <a:gs pos="14000">
                <a:srgbClr val="D57617">
                  <a:alpha val="27843"/>
                </a:srgbClr>
              </a:gs>
              <a:gs pos="100000">
                <a:srgbClr val="E73929">
                  <a:alpha val="84705"/>
                </a:srgbClr>
              </a:gs>
            </a:gsLst>
            <a:lin ang="6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47" name="Google Shape;247;p13"/>
          <p:cNvSpPr/>
          <p:nvPr/>
        </p:nvSpPr>
        <p:spPr>
          <a:xfrm flipH="1">
            <a:off x="4038600" y="6400799"/>
            <a:ext cx="8153398" cy="456772"/>
          </a:xfrm>
          <a:prstGeom prst="rect">
            <a:avLst/>
          </a:prstGeom>
          <a:gradFill>
            <a:gsLst>
              <a:gs pos="0">
                <a:srgbClr val="B49877">
                  <a:alpha val="34901"/>
                </a:srgbClr>
              </a:gs>
              <a:gs pos="9000">
                <a:srgbClr val="B49877">
                  <a:alpha val="34901"/>
                </a:srgbClr>
              </a:gs>
              <a:gs pos="99000">
                <a:schemeClr val="accent2"/>
              </a:gs>
              <a:gs pos="100000">
                <a:schemeClr val="accent2"/>
              </a:gs>
            </a:gsLst>
            <a:lin ang="14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2" name="Shape 252"/>
        <p:cNvGrpSpPr/>
        <p:nvPr/>
      </p:nvGrpSpPr>
      <p:grpSpPr>
        <a:xfrm>
          <a:off x="0" y="0"/>
          <a:ext cx="0" cy="0"/>
          <a:chOff x="0" y="0"/>
          <a:chExt cx="0" cy="0"/>
        </a:xfrm>
      </p:grpSpPr>
      <p:sp>
        <p:nvSpPr>
          <p:cNvPr id="253" name="Google Shape;253;p1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54" name="Google Shape;254;p14"/>
          <p:cNvSpPr txBox="1"/>
          <p:nvPr>
            <p:ph type="title"/>
          </p:nvPr>
        </p:nvSpPr>
        <p:spPr>
          <a:xfrm>
            <a:off x="1371601" y="457201"/>
            <a:ext cx="10068975" cy="1066800"/>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3200"/>
              <a:buFont typeface="Arial"/>
              <a:buNone/>
            </a:pPr>
            <a:r>
              <a:rPr lang="en-US" sz="3200">
                <a:latin typeface="Arial"/>
                <a:ea typeface="Arial"/>
                <a:cs typeface="Arial"/>
                <a:sym typeface="Arial"/>
              </a:rPr>
              <a:t>SOMEONE IS BEING MEAN TO ME ONLINE</a:t>
            </a:r>
            <a:endParaRPr/>
          </a:p>
        </p:txBody>
      </p:sp>
      <p:sp>
        <p:nvSpPr>
          <p:cNvPr id="255" name="Google Shape;255;p14"/>
          <p:cNvSpPr txBox="1"/>
          <p:nvPr>
            <p:ph idx="1" type="body"/>
          </p:nvPr>
        </p:nvSpPr>
        <p:spPr>
          <a:xfrm>
            <a:off x="1371601" y="1980775"/>
            <a:ext cx="5865905" cy="3632824"/>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Clr>
                <a:schemeClr val="dk1"/>
              </a:buClr>
              <a:buSzPts val="2000"/>
              <a:buNone/>
            </a:pPr>
            <a:r>
              <a:rPr lang="en-US"/>
              <a:t>Other kids can be mean when they are online. Bullying or hurting someone online is called </a:t>
            </a:r>
            <a:r>
              <a:rPr b="1" lang="en-US"/>
              <a:t>cyberbullying</a:t>
            </a:r>
            <a:r>
              <a:rPr lang="en-US"/>
              <a:t>.</a:t>
            </a:r>
            <a:endParaRPr/>
          </a:p>
          <a:p>
            <a:pPr indent="0" lvl="0" marL="0" rtl="0" algn="l">
              <a:lnSpc>
                <a:spcPct val="120000"/>
              </a:lnSpc>
              <a:spcBef>
                <a:spcPts val="1000"/>
              </a:spcBef>
              <a:spcAft>
                <a:spcPts val="0"/>
              </a:spcAft>
              <a:buClr>
                <a:schemeClr val="dk1"/>
              </a:buClr>
              <a:buSzPts val="2000"/>
              <a:buNone/>
            </a:pPr>
            <a:r>
              <a:rPr b="1" lang="en-US"/>
              <a:t>Steps to take</a:t>
            </a:r>
            <a:r>
              <a:rPr lang="en-US"/>
              <a:t>:</a:t>
            </a:r>
            <a:endParaRPr/>
          </a:p>
          <a:p>
            <a:pPr indent="-228600" lvl="0" marL="228600" rtl="0" algn="l">
              <a:lnSpc>
                <a:spcPct val="120000"/>
              </a:lnSpc>
              <a:spcBef>
                <a:spcPts val="1000"/>
              </a:spcBef>
              <a:spcAft>
                <a:spcPts val="0"/>
              </a:spcAft>
              <a:buClr>
                <a:schemeClr val="dk1"/>
              </a:buClr>
              <a:buSzPts val="2000"/>
              <a:buChar char="•"/>
            </a:pPr>
            <a:r>
              <a:rPr lang="en-US"/>
              <a:t>Try not to say anything back</a:t>
            </a:r>
            <a:endParaRPr/>
          </a:p>
          <a:p>
            <a:pPr indent="-228600" lvl="0" marL="228600" rtl="0" algn="l">
              <a:lnSpc>
                <a:spcPct val="120000"/>
              </a:lnSpc>
              <a:spcBef>
                <a:spcPts val="1000"/>
              </a:spcBef>
              <a:spcAft>
                <a:spcPts val="0"/>
              </a:spcAft>
              <a:buClr>
                <a:schemeClr val="dk1"/>
              </a:buClr>
              <a:buSzPts val="2000"/>
              <a:buChar char="•"/>
            </a:pPr>
            <a:r>
              <a:rPr lang="en-US"/>
              <a:t>Block the person to stop them from contacting you</a:t>
            </a:r>
            <a:endParaRPr/>
          </a:p>
          <a:p>
            <a:pPr indent="-228600" lvl="0" marL="228600" rtl="0" algn="l">
              <a:lnSpc>
                <a:spcPct val="120000"/>
              </a:lnSpc>
              <a:spcBef>
                <a:spcPts val="1000"/>
              </a:spcBef>
              <a:spcAft>
                <a:spcPts val="0"/>
              </a:spcAft>
              <a:buClr>
                <a:schemeClr val="dk1"/>
              </a:buClr>
              <a:buSzPts val="2000"/>
              <a:buChar char="•"/>
            </a:pPr>
            <a:r>
              <a:rPr lang="en-US"/>
              <a:t>Report to the game, app or website</a:t>
            </a:r>
            <a:endParaRPr/>
          </a:p>
          <a:p>
            <a:pPr indent="-228600" lvl="0" marL="228600" rtl="0" algn="l">
              <a:lnSpc>
                <a:spcPct val="120000"/>
              </a:lnSpc>
              <a:spcBef>
                <a:spcPts val="1000"/>
              </a:spcBef>
              <a:spcAft>
                <a:spcPts val="0"/>
              </a:spcAft>
              <a:buClr>
                <a:schemeClr val="dk1"/>
              </a:buClr>
              <a:buSzPts val="2000"/>
              <a:buChar char="•"/>
            </a:pPr>
            <a:r>
              <a:rPr lang="en-US"/>
              <a:t>Tell a trusted adult what’s going on</a:t>
            </a:r>
            <a:endParaRPr/>
          </a:p>
        </p:txBody>
      </p:sp>
      <p:pic>
        <p:nvPicPr>
          <p:cNvPr descr="A person looking away from another person&#10;&#10;Description automatically generated" id="256" name="Google Shape;256;p14"/>
          <p:cNvPicPr preferRelativeResize="0"/>
          <p:nvPr/>
        </p:nvPicPr>
        <p:blipFill rotWithShape="1">
          <a:blip r:embed="rId3">
            <a:alphaModFix/>
          </a:blip>
          <a:srcRect b="0" l="0" r="-2" t="0"/>
          <a:stretch/>
        </p:blipFill>
        <p:spPr>
          <a:xfrm>
            <a:off x="7646838" y="1980775"/>
            <a:ext cx="3748858" cy="3632824"/>
          </a:xfrm>
          <a:prstGeom prst="rect">
            <a:avLst/>
          </a:prstGeom>
          <a:noFill/>
          <a:ln>
            <a:noFill/>
          </a:ln>
        </p:spPr>
      </p:pic>
      <p:sp>
        <p:nvSpPr>
          <p:cNvPr id="257" name="Google Shape;257;p14"/>
          <p:cNvSpPr/>
          <p:nvPr/>
        </p:nvSpPr>
        <p:spPr>
          <a:xfrm flipH="1" rot="10800000">
            <a:off x="0" y="6400799"/>
            <a:ext cx="12192000" cy="456773"/>
          </a:xfrm>
          <a:prstGeom prst="rect">
            <a:avLst/>
          </a:prstGeom>
          <a:gradFill>
            <a:gsLst>
              <a:gs pos="0">
                <a:srgbClr val="D57617">
                  <a:alpha val="27843"/>
                </a:srgbClr>
              </a:gs>
              <a:gs pos="14000">
                <a:srgbClr val="D57617">
                  <a:alpha val="27843"/>
                </a:srgbClr>
              </a:gs>
              <a:gs pos="100000">
                <a:srgbClr val="E73929">
                  <a:alpha val="84705"/>
                </a:srgbClr>
              </a:gs>
            </a:gsLst>
            <a:lin ang="6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58" name="Google Shape;258;p14"/>
          <p:cNvSpPr/>
          <p:nvPr/>
        </p:nvSpPr>
        <p:spPr>
          <a:xfrm flipH="1">
            <a:off x="4038600" y="6400799"/>
            <a:ext cx="8153398" cy="456772"/>
          </a:xfrm>
          <a:prstGeom prst="rect">
            <a:avLst/>
          </a:prstGeom>
          <a:gradFill>
            <a:gsLst>
              <a:gs pos="0">
                <a:srgbClr val="B49877">
                  <a:alpha val="34901"/>
                </a:srgbClr>
              </a:gs>
              <a:gs pos="9000">
                <a:srgbClr val="B49877">
                  <a:alpha val="34901"/>
                </a:srgbClr>
              </a:gs>
              <a:gs pos="99000">
                <a:schemeClr val="accent2"/>
              </a:gs>
              <a:gs pos="100000">
                <a:schemeClr val="accent2"/>
              </a:gs>
            </a:gsLst>
            <a:lin ang="14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3" name="Shape 263"/>
        <p:cNvGrpSpPr/>
        <p:nvPr/>
      </p:nvGrpSpPr>
      <p:grpSpPr>
        <a:xfrm>
          <a:off x="0" y="0"/>
          <a:ext cx="0" cy="0"/>
          <a:chOff x="0" y="0"/>
          <a:chExt cx="0" cy="0"/>
        </a:xfrm>
      </p:grpSpPr>
      <p:sp>
        <p:nvSpPr>
          <p:cNvPr id="264" name="Google Shape;264;p1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65" name="Google Shape;265;p15"/>
          <p:cNvSpPr txBox="1"/>
          <p:nvPr>
            <p:ph type="title"/>
          </p:nvPr>
        </p:nvSpPr>
        <p:spPr>
          <a:xfrm>
            <a:off x="1371601" y="457201"/>
            <a:ext cx="10068975" cy="1066800"/>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3200"/>
              <a:buFont typeface="Arial"/>
              <a:buNone/>
            </a:pPr>
            <a:r>
              <a:rPr lang="en-US" sz="3200">
                <a:latin typeface="Arial"/>
                <a:ea typeface="Arial"/>
                <a:cs typeface="Arial"/>
                <a:sym typeface="Arial"/>
              </a:rPr>
              <a:t>SECURITY AND PRIVACY FOR MY DEVICE</a:t>
            </a:r>
            <a:endParaRPr/>
          </a:p>
        </p:txBody>
      </p:sp>
      <p:sp>
        <p:nvSpPr>
          <p:cNvPr id="266" name="Google Shape;266;p15"/>
          <p:cNvSpPr txBox="1"/>
          <p:nvPr>
            <p:ph idx="1" type="body"/>
          </p:nvPr>
        </p:nvSpPr>
        <p:spPr>
          <a:xfrm>
            <a:off x="1371601" y="1980775"/>
            <a:ext cx="5865905" cy="3632824"/>
          </a:xfrm>
          <a:prstGeom prst="rect">
            <a:avLst/>
          </a:prstGeom>
          <a:noFill/>
          <a:ln>
            <a:noFill/>
          </a:ln>
        </p:spPr>
        <p:txBody>
          <a:bodyPr anchorCtr="0" anchor="t" bIns="0" lIns="0" spcFirstLastPara="1" rIns="0" wrap="square" tIns="0">
            <a:noAutofit/>
          </a:bodyPr>
          <a:lstStyle/>
          <a:p>
            <a:pPr indent="0" lvl="0" marL="0" rtl="0" algn="l">
              <a:lnSpc>
                <a:spcPct val="110000"/>
              </a:lnSpc>
              <a:spcBef>
                <a:spcPts val="0"/>
              </a:spcBef>
              <a:spcAft>
                <a:spcPts val="0"/>
              </a:spcAft>
              <a:buClr>
                <a:schemeClr val="dk1"/>
              </a:buClr>
              <a:buSzPts val="2000"/>
              <a:buNone/>
            </a:pPr>
            <a:r>
              <a:rPr lang="en-US"/>
              <a:t>Online baddies are called </a:t>
            </a:r>
            <a:r>
              <a:rPr b="1" lang="en-US"/>
              <a:t>cyber criminals</a:t>
            </a:r>
            <a:r>
              <a:rPr lang="en-US"/>
              <a:t>. A cybercriminal could take your money, get into your or your family's bank accounts, use your info, pretend to be you on social media, and spread viruses online. </a:t>
            </a:r>
            <a:endParaRPr/>
          </a:p>
          <a:p>
            <a:pPr indent="0" lvl="0" marL="0" rtl="0" algn="l">
              <a:lnSpc>
                <a:spcPct val="110000"/>
              </a:lnSpc>
              <a:spcBef>
                <a:spcPts val="1000"/>
              </a:spcBef>
              <a:spcAft>
                <a:spcPts val="0"/>
              </a:spcAft>
              <a:buClr>
                <a:schemeClr val="dk1"/>
              </a:buClr>
              <a:buSzPts val="2000"/>
              <a:buNone/>
            </a:pPr>
            <a:r>
              <a:rPr b="1" lang="en-US"/>
              <a:t>Steps to take</a:t>
            </a:r>
            <a:r>
              <a:rPr lang="en-US"/>
              <a:t>:</a:t>
            </a:r>
            <a:endParaRPr/>
          </a:p>
          <a:p>
            <a:pPr indent="-228600" lvl="0" marL="228600" rtl="0" algn="l">
              <a:lnSpc>
                <a:spcPct val="110000"/>
              </a:lnSpc>
              <a:spcBef>
                <a:spcPts val="1000"/>
              </a:spcBef>
              <a:spcAft>
                <a:spcPts val="0"/>
              </a:spcAft>
              <a:buClr>
                <a:schemeClr val="dk1"/>
              </a:buClr>
              <a:buSzPts val="2000"/>
              <a:buChar char="•"/>
            </a:pPr>
            <a:r>
              <a:rPr lang="en-US"/>
              <a:t>Make sure all your passwords are strong, secret, and safe</a:t>
            </a:r>
            <a:endParaRPr/>
          </a:p>
          <a:p>
            <a:pPr indent="-228600" lvl="0" marL="228600" rtl="0" algn="l">
              <a:lnSpc>
                <a:spcPct val="110000"/>
              </a:lnSpc>
              <a:spcBef>
                <a:spcPts val="1000"/>
              </a:spcBef>
              <a:spcAft>
                <a:spcPts val="0"/>
              </a:spcAft>
              <a:buClr>
                <a:schemeClr val="dk1"/>
              </a:buClr>
              <a:buSzPts val="2000"/>
              <a:buChar char="•"/>
            </a:pPr>
            <a:r>
              <a:rPr lang="en-US"/>
              <a:t>Don’t open links or attachments that you are not familiar with</a:t>
            </a:r>
            <a:endParaRPr/>
          </a:p>
          <a:p>
            <a:pPr indent="-228600" lvl="0" marL="228600" rtl="0" algn="l">
              <a:lnSpc>
                <a:spcPct val="110000"/>
              </a:lnSpc>
              <a:spcBef>
                <a:spcPts val="1000"/>
              </a:spcBef>
              <a:spcAft>
                <a:spcPts val="0"/>
              </a:spcAft>
              <a:buClr>
                <a:schemeClr val="dk1"/>
              </a:buClr>
              <a:buSzPts val="2000"/>
              <a:buChar char="•"/>
            </a:pPr>
            <a:r>
              <a:rPr lang="en-US"/>
              <a:t>Don’t open emails or attachments offering you something free or saying you have won something</a:t>
            </a:r>
            <a:endParaRPr/>
          </a:p>
        </p:txBody>
      </p:sp>
      <p:pic>
        <p:nvPicPr>
          <p:cNvPr descr="A computer hacker in a dark room&#10;&#10;Description automatically generated" id="267" name="Google Shape;267;p15"/>
          <p:cNvPicPr preferRelativeResize="0"/>
          <p:nvPr/>
        </p:nvPicPr>
        <p:blipFill rotWithShape="1">
          <a:blip r:embed="rId3">
            <a:alphaModFix/>
          </a:blip>
          <a:srcRect b="-2" l="0" r="-2" t="0"/>
          <a:stretch/>
        </p:blipFill>
        <p:spPr>
          <a:xfrm>
            <a:off x="7646838" y="1980775"/>
            <a:ext cx="3748858" cy="3632824"/>
          </a:xfrm>
          <a:prstGeom prst="rect">
            <a:avLst/>
          </a:prstGeom>
          <a:noFill/>
          <a:ln>
            <a:noFill/>
          </a:ln>
        </p:spPr>
      </p:pic>
      <p:sp>
        <p:nvSpPr>
          <p:cNvPr id="268" name="Google Shape;268;p15"/>
          <p:cNvSpPr/>
          <p:nvPr/>
        </p:nvSpPr>
        <p:spPr>
          <a:xfrm flipH="1" rot="10800000">
            <a:off x="0" y="6400799"/>
            <a:ext cx="12192000" cy="456773"/>
          </a:xfrm>
          <a:prstGeom prst="rect">
            <a:avLst/>
          </a:prstGeom>
          <a:gradFill>
            <a:gsLst>
              <a:gs pos="0">
                <a:srgbClr val="D57617">
                  <a:alpha val="27843"/>
                </a:srgbClr>
              </a:gs>
              <a:gs pos="14000">
                <a:srgbClr val="D57617">
                  <a:alpha val="27843"/>
                </a:srgbClr>
              </a:gs>
              <a:gs pos="100000">
                <a:srgbClr val="E73929">
                  <a:alpha val="84705"/>
                </a:srgbClr>
              </a:gs>
            </a:gsLst>
            <a:lin ang="6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69" name="Google Shape;269;p15"/>
          <p:cNvSpPr/>
          <p:nvPr/>
        </p:nvSpPr>
        <p:spPr>
          <a:xfrm flipH="1">
            <a:off x="4038600" y="6400799"/>
            <a:ext cx="8153398" cy="456772"/>
          </a:xfrm>
          <a:prstGeom prst="rect">
            <a:avLst/>
          </a:prstGeom>
          <a:gradFill>
            <a:gsLst>
              <a:gs pos="0">
                <a:srgbClr val="B49877">
                  <a:alpha val="34901"/>
                </a:srgbClr>
              </a:gs>
              <a:gs pos="9000">
                <a:srgbClr val="B49877">
                  <a:alpha val="34901"/>
                </a:srgbClr>
              </a:gs>
              <a:gs pos="99000">
                <a:schemeClr val="accent2"/>
              </a:gs>
              <a:gs pos="100000">
                <a:schemeClr val="accent2"/>
              </a:gs>
            </a:gsLst>
            <a:lin ang="14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4" name="Shape 274"/>
        <p:cNvGrpSpPr/>
        <p:nvPr/>
      </p:nvGrpSpPr>
      <p:grpSpPr>
        <a:xfrm>
          <a:off x="0" y="0"/>
          <a:ext cx="0" cy="0"/>
          <a:chOff x="0" y="0"/>
          <a:chExt cx="0" cy="0"/>
        </a:xfrm>
      </p:grpSpPr>
      <p:sp>
        <p:nvSpPr>
          <p:cNvPr id="275" name="Google Shape;275;p16"/>
          <p:cNvSpPr/>
          <p:nvPr/>
        </p:nvSpPr>
        <p:spPr>
          <a:xfrm flipH="1" rot="10800000">
            <a:off x="0" y="6400799"/>
            <a:ext cx="12192000" cy="456773"/>
          </a:xfrm>
          <a:prstGeom prst="rect">
            <a:avLst/>
          </a:prstGeom>
          <a:gradFill>
            <a:gsLst>
              <a:gs pos="0">
                <a:srgbClr val="D57617">
                  <a:alpha val="27843"/>
                </a:srgbClr>
              </a:gs>
              <a:gs pos="14000">
                <a:srgbClr val="D57617">
                  <a:alpha val="27843"/>
                </a:srgbClr>
              </a:gs>
              <a:gs pos="100000">
                <a:srgbClr val="E73929">
                  <a:alpha val="84705"/>
                </a:srgbClr>
              </a:gs>
            </a:gsLst>
            <a:lin ang="6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76" name="Google Shape;276;p16"/>
          <p:cNvSpPr/>
          <p:nvPr/>
        </p:nvSpPr>
        <p:spPr>
          <a:xfrm flipH="1">
            <a:off x="4038600" y="6400799"/>
            <a:ext cx="8153398" cy="456772"/>
          </a:xfrm>
          <a:prstGeom prst="rect">
            <a:avLst/>
          </a:prstGeom>
          <a:gradFill>
            <a:gsLst>
              <a:gs pos="0">
                <a:srgbClr val="B8EC53">
                  <a:alpha val="54901"/>
                </a:srgbClr>
              </a:gs>
              <a:gs pos="9000">
                <a:srgbClr val="B8EC53">
                  <a:alpha val="54901"/>
                </a:srgbClr>
              </a:gs>
              <a:gs pos="99000">
                <a:schemeClr val="accent2"/>
              </a:gs>
              <a:gs pos="100000">
                <a:schemeClr val="accent2"/>
              </a:gs>
            </a:gsLst>
            <a:lin ang="14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77" name="Google Shape;277;p1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78" name="Google Shape;278;p16"/>
          <p:cNvSpPr/>
          <p:nvPr/>
        </p:nvSpPr>
        <p:spPr>
          <a:xfrm flipH="1" rot="5400000">
            <a:off x="-380619" y="381383"/>
            <a:ext cx="6858000" cy="6095233"/>
          </a:xfrm>
          <a:prstGeom prst="rect">
            <a:avLst/>
          </a:prstGeom>
          <a:gradFill>
            <a:gsLst>
              <a:gs pos="0">
                <a:schemeClr val="accent6"/>
              </a:gs>
              <a:gs pos="8000">
                <a:schemeClr val="accent6"/>
              </a:gs>
              <a:gs pos="100000">
                <a:srgbClr val="E73929">
                  <a:alpha val="88627"/>
                </a:srgbClr>
              </a:gs>
            </a:gsLst>
            <a:lin ang="3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79" name="Google Shape;279;p16"/>
          <p:cNvSpPr/>
          <p:nvPr/>
        </p:nvSpPr>
        <p:spPr>
          <a:xfrm flipH="1" rot="5400000">
            <a:off x="-125488" y="125488"/>
            <a:ext cx="6346209" cy="6095235"/>
          </a:xfrm>
          <a:prstGeom prst="rect">
            <a:avLst/>
          </a:prstGeom>
          <a:gradFill>
            <a:gsLst>
              <a:gs pos="0">
                <a:srgbClr val="F0877D">
                  <a:alpha val="0"/>
                </a:srgbClr>
              </a:gs>
              <a:gs pos="99000">
                <a:srgbClr val="7BAF13">
                  <a:alpha val="89803"/>
                </a:srgbClr>
              </a:gs>
              <a:gs pos="100000">
                <a:srgbClr val="7BAF13">
                  <a:alpha val="89803"/>
                </a:srgbClr>
              </a:gs>
            </a:gsLst>
            <a:lin ang="1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80" name="Google Shape;280;p16"/>
          <p:cNvSpPr/>
          <p:nvPr/>
        </p:nvSpPr>
        <p:spPr>
          <a:xfrm flipH="1" rot="5400000">
            <a:off x="1788104" y="2550870"/>
            <a:ext cx="2501979" cy="6112279"/>
          </a:xfrm>
          <a:prstGeom prst="rect">
            <a:avLst/>
          </a:prstGeom>
          <a:gradFill>
            <a:gsLst>
              <a:gs pos="0">
                <a:srgbClr val="E73929">
                  <a:alpha val="27843"/>
                </a:srgbClr>
              </a:gs>
              <a:gs pos="2000">
                <a:srgbClr val="E73929">
                  <a:alpha val="27843"/>
                </a:srgbClr>
              </a:gs>
              <a:gs pos="100000">
                <a:srgbClr val="D57617">
                  <a:alpha val="0"/>
                </a:srgbClr>
              </a:gs>
            </a:gsLst>
            <a:lin ang="7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81" name="Google Shape;281;p16"/>
          <p:cNvSpPr/>
          <p:nvPr/>
        </p:nvSpPr>
        <p:spPr>
          <a:xfrm rot="6097846">
            <a:off x="872450" y="728296"/>
            <a:ext cx="4808302" cy="4808302"/>
          </a:xfrm>
          <a:prstGeom prst="ellipse">
            <a:avLst/>
          </a:prstGeom>
          <a:gradFill>
            <a:gsLst>
              <a:gs pos="0">
                <a:srgbClr val="FAE3CB">
                  <a:alpha val="0"/>
                </a:srgbClr>
              </a:gs>
              <a:gs pos="39000">
                <a:srgbClr val="FAE3CB">
                  <a:alpha val="0"/>
                </a:srgbClr>
              </a:gs>
              <a:gs pos="100000">
                <a:srgbClr val="D51757">
                  <a:alpha val="28627"/>
                </a:srgbClr>
              </a:gs>
            </a:gsLst>
            <a:lin ang="16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82" name="Google Shape;282;p16"/>
          <p:cNvSpPr txBox="1"/>
          <p:nvPr>
            <p:ph type="title"/>
          </p:nvPr>
        </p:nvSpPr>
        <p:spPr>
          <a:xfrm>
            <a:off x="872556" y="740563"/>
            <a:ext cx="4688488" cy="3232560"/>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chemeClr val="lt1"/>
              </a:buClr>
              <a:buSzPts val="4000"/>
              <a:buFont typeface="Gill Sans"/>
              <a:buNone/>
            </a:pPr>
            <a:r>
              <a:rPr lang="en-US" sz="4000">
                <a:solidFill>
                  <a:schemeClr val="lt1"/>
                </a:solidFill>
              </a:rPr>
              <a:t>BE SHARP,</a:t>
            </a:r>
            <a:br>
              <a:rPr lang="en-US" sz="4000">
                <a:solidFill>
                  <a:schemeClr val="lt1"/>
                </a:solidFill>
              </a:rPr>
            </a:br>
            <a:r>
              <a:rPr lang="en-US" sz="4000">
                <a:solidFill>
                  <a:schemeClr val="lt1"/>
                </a:solidFill>
              </a:rPr>
              <a:t>BE SECURE</a:t>
            </a:r>
            <a:br>
              <a:rPr lang="en-US" sz="4000">
                <a:solidFill>
                  <a:schemeClr val="lt1"/>
                </a:solidFill>
              </a:rPr>
            </a:br>
            <a:r>
              <a:rPr lang="en-US" sz="4000">
                <a:solidFill>
                  <a:schemeClr val="lt1"/>
                </a:solidFill>
              </a:rPr>
              <a:t>&amp; BE KIND</a:t>
            </a:r>
            <a:endParaRPr/>
          </a:p>
        </p:txBody>
      </p:sp>
      <p:pic>
        <p:nvPicPr>
          <p:cNvPr id="283" name="Google Shape;283;p16"/>
          <p:cNvPicPr preferRelativeResize="0"/>
          <p:nvPr/>
        </p:nvPicPr>
        <p:blipFill>
          <a:blip r:embed="rId3">
            <a:alphaModFix/>
          </a:blip>
          <a:stretch>
            <a:fillRect/>
          </a:stretch>
        </p:blipFill>
        <p:spPr>
          <a:xfrm>
            <a:off x="6401225" y="672488"/>
            <a:ext cx="5513025" cy="55130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7" name="Shape 287"/>
        <p:cNvGrpSpPr/>
        <p:nvPr/>
      </p:nvGrpSpPr>
      <p:grpSpPr>
        <a:xfrm>
          <a:off x="0" y="0"/>
          <a:ext cx="0" cy="0"/>
          <a:chOff x="0" y="0"/>
          <a:chExt cx="0" cy="0"/>
        </a:xfrm>
      </p:grpSpPr>
      <p:sp>
        <p:nvSpPr>
          <p:cNvPr id="288" name="Google Shape;288;p1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89" name="Google Shape;289;p17"/>
          <p:cNvSpPr/>
          <p:nvPr/>
        </p:nvSpPr>
        <p:spPr>
          <a:xfrm flipH="1" rot="5400000">
            <a:off x="-1409318" y="1410082"/>
            <a:ext cx="6858000" cy="4037835"/>
          </a:xfrm>
          <a:prstGeom prst="rect">
            <a:avLst/>
          </a:prstGeom>
          <a:gradFill>
            <a:gsLst>
              <a:gs pos="0">
                <a:schemeClr val="accent6"/>
              </a:gs>
              <a:gs pos="8000">
                <a:schemeClr val="accent6"/>
              </a:gs>
              <a:gs pos="100000">
                <a:srgbClr val="E73929">
                  <a:alpha val="71764"/>
                </a:srgbClr>
              </a:gs>
            </a:gsLst>
            <a:lin ang="3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90" name="Google Shape;290;p17"/>
          <p:cNvSpPr/>
          <p:nvPr/>
        </p:nvSpPr>
        <p:spPr>
          <a:xfrm flipH="1" rot="5400000">
            <a:off x="-1412414" y="1406060"/>
            <a:ext cx="6857572" cy="4045450"/>
          </a:xfrm>
          <a:prstGeom prst="rect">
            <a:avLst/>
          </a:prstGeom>
          <a:gradFill>
            <a:gsLst>
              <a:gs pos="0">
                <a:srgbClr val="D57617">
                  <a:alpha val="0"/>
                </a:srgbClr>
              </a:gs>
              <a:gs pos="96000">
                <a:schemeClr val="accent2"/>
              </a:gs>
              <a:gs pos="100000">
                <a:schemeClr val="accent2"/>
              </a:gs>
            </a:gsLst>
            <a:lin ang="2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91" name="Google Shape;291;p17"/>
          <p:cNvSpPr/>
          <p:nvPr/>
        </p:nvSpPr>
        <p:spPr>
          <a:xfrm flipH="1" rot="5400000">
            <a:off x="798889" y="3617790"/>
            <a:ext cx="2453337" cy="4027079"/>
          </a:xfrm>
          <a:prstGeom prst="rect">
            <a:avLst/>
          </a:prstGeom>
          <a:gradFill>
            <a:gsLst>
              <a:gs pos="0">
                <a:srgbClr val="E73929">
                  <a:alpha val="34901"/>
                </a:srgbClr>
              </a:gs>
              <a:gs pos="2000">
                <a:srgbClr val="E73929">
                  <a:alpha val="34901"/>
                </a:srgbClr>
              </a:gs>
              <a:gs pos="67000">
                <a:srgbClr val="D57617">
                  <a:alpha val="0"/>
                </a:srgbClr>
              </a:gs>
              <a:gs pos="100000">
                <a:srgbClr val="D57617">
                  <a:alpha val="0"/>
                </a:srgbClr>
              </a:gs>
            </a:gsLst>
            <a:lin ang="7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92" name="Google Shape;292;p17"/>
          <p:cNvSpPr/>
          <p:nvPr/>
        </p:nvSpPr>
        <p:spPr>
          <a:xfrm rot="6097846">
            <a:off x="-30441" y="1644149"/>
            <a:ext cx="4384532" cy="4196758"/>
          </a:xfrm>
          <a:custGeom>
            <a:rect b="b" l="l" r="r" t="t"/>
            <a:pathLst>
              <a:path extrusionOk="0" h="4196758" w="4384532">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0">
                <a:srgbClr val="FAE3CB">
                  <a:alpha val="0"/>
                </a:srgbClr>
              </a:gs>
              <a:gs pos="39000">
                <a:srgbClr val="FAE3CB">
                  <a:alpha val="0"/>
                </a:srgbClr>
              </a:gs>
              <a:gs pos="100000">
                <a:srgbClr val="D51757">
                  <a:alpha val="28627"/>
                </a:srgbClr>
              </a:gs>
            </a:gsLst>
            <a:lin ang="16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93" name="Google Shape;293;p17"/>
          <p:cNvSpPr txBox="1"/>
          <p:nvPr>
            <p:ph type="title"/>
          </p:nvPr>
        </p:nvSpPr>
        <p:spPr>
          <a:xfrm>
            <a:off x="387925" y="1028700"/>
            <a:ext cx="3249000" cy="3643500"/>
          </a:xfrm>
          <a:prstGeom prst="rect">
            <a:avLst/>
          </a:prstGeom>
          <a:noFill/>
          <a:ln>
            <a:noFill/>
          </a:ln>
        </p:spPr>
        <p:txBody>
          <a:bodyPr anchorCtr="0" anchor="b" bIns="0" lIns="0" spcFirstLastPara="1" rIns="0" wrap="square" tIns="0">
            <a:normAutofit/>
          </a:bodyPr>
          <a:lstStyle/>
          <a:p>
            <a:pPr indent="0" lvl="0" marL="0" rtl="0" algn="r">
              <a:lnSpc>
                <a:spcPct val="100000"/>
              </a:lnSpc>
              <a:spcBef>
                <a:spcPts val="0"/>
              </a:spcBef>
              <a:spcAft>
                <a:spcPts val="0"/>
              </a:spcAft>
              <a:buClr>
                <a:schemeClr val="lt1"/>
              </a:buClr>
              <a:buSzPts val="2700"/>
              <a:buFont typeface="Gill Sans"/>
              <a:buNone/>
            </a:pPr>
            <a:r>
              <a:rPr lang="en-US" sz="2700">
                <a:solidFill>
                  <a:schemeClr val="lt1"/>
                </a:solidFill>
              </a:rPr>
              <a:t>REFERENCES USED TO COMPILE THIS PRESENTATION, AND ADDITIONAL ONLINE SAFETY RESOURCES</a:t>
            </a:r>
            <a:endParaRPr/>
          </a:p>
        </p:txBody>
      </p:sp>
      <p:sp>
        <p:nvSpPr>
          <p:cNvPr id="294" name="Google Shape;294;p17"/>
          <p:cNvSpPr txBox="1"/>
          <p:nvPr>
            <p:ph idx="1" type="body"/>
          </p:nvPr>
        </p:nvSpPr>
        <p:spPr>
          <a:xfrm>
            <a:off x="4777409" y="636816"/>
            <a:ext cx="6273972" cy="4843462"/>
          </a:xfrm>
          <a:prstGeom prst="rect">
            <a:avLst/>
          </a:prstGeom>
          <a:noFill/>
          <a:ln>
            <a:noFill/>
          </a:ln>
        </p:spPr>
        <p:txBody>
          <a:bodyPr anchorCtr="0" anchor="t" bIns="0" lIns="0" spcFirstLastPara="1" rIns="0" wrap="square" tIns="0">
            <a:noAutofit/>
          </a:bodyPr>
          <a:lstStyle/>
          <a:p>
            <a:pPr indent="-228600" lvl="0" marL="228600" rtl="0" algn="l">
              <a:lnSpc>
                <a:spcPct val="120000"/>
              </a:lnSpc>
              <a:spcBef>
                <a:spcPts val="0"/>
              </a:spcBef>
              <a:spcAft>
                <a:spcPts val="0"/>
              </a:spcAft>
              <a:buClr>
                <a:schemeClr val="dk1"/>
              </a:buClr>
              <a:buSzPts val="2000"/>
              <a:buChar char="•"/>
            </a:pPr>
            <a:r>
              <a:rPr lang="en-US" u="sng">
                <a:solidFill>
                  <a:schemeClr val="hlink"/>
                </a:solidFill>
                <a:hlinkClick r:id="rId3"/>
              </a:rPr>
              <a:t>https://www.esafety.gov.au/parents/children-under-5/picture-book-and-song/swoosh-glide-and-rule-number-5#read-the-book</a:t>
            </a:r>
            <a:r>
              <a:rPr lang="en-US"/>
              <a:t> – online safety picture book (read/watch) </a:t>
            </a:r>
            <a:endParaRPr/>
          </a:p>
          <a:p>
            <a:pPr indent="-228600" lvl="0" marL="228600" rtl="0" algn="l">
              <a:lnSpc>
                <a:spcPct val="120000"/>
              </a:lnSpc>
              <a:spcBef>
                <a:spcPts val="1000"/>
              </a:spcBef>
              <a:spcAft>
                <a:spcPts val="0"/>
              </a:spcAft>
              <a:buClr>
                <a:schemeClr val="dk1"/>
              </a:buClr>
              <a:buSzPts val="2000"/>
              <a:buChar char="•"/>
            </a:pPr>
            <a:r>
              <a:rPr lang="en-US" u="sng">
                <a:solidFill>
                  <a:schemeClr val="hlink"/>
                </a:solidFill>
                <a:hlinkClick r:id="rId4"/>
              </a:rPr>
              <a:t>https://toolkits.childonlineafrica.org/online-with-sango-a-story-book-for-children-2/</a:t>
            </a:r>
            <a:r>
              <a:rPr lang="en-US"/>
              <a:t> - an engaging and interactive child-friendly online safety book.</a:t>
            </a:r>
            <a:endParaRPr/>
          </a:p>
          <a:p>
            <a:pPr indent="-228600" lvl="0" marL="228600" rtl="0" algn="l">
              <a:lnSpc>
                <a:spcPct val="120000"/>
              </a:lnSpc>
              <a:spcBef>
                <a:spcPts val="1000"/>
              </a:spcBef>
              <a:spcAft>
                <a:spcPts val="0"/>
              </a:spcAft>
              <a:buClr>
                <a:schemeClr val="dk1"/>
              </a:buClr>
              <a:buSzPts val="2000"/>
              <a:buChar char="•"/>
            </a:pPr>
            <a:r>
              <a:rPr lang="en-US" u="sng">
                <a:solidFill>
                  <a:schemeClr val="hlink"/>
                </a:solidFill>
                <a:hlinkClick r:id="rId5"/>
              </a:rPr>
              <a:t>https://www.esafety.gov.au/kids</a:t>
            </a:r>
            <a:r>
              <a:rPr lang="en-US"/>
              <a:t> - an interactive child-friendly platform for children to learn about online rights and online safety and how to reach out for help related to online risks and harms.</a:t>
            </a:r>
            <a:endParaRPr/>
          </a:p>
          <a:p>
            <a:pPr indent="-228600" lvl="0" marL="228600" rtl="0" algn="l">
              <a:lnSpc>
                <a:spcPct val="120000"/>
              </a:lnSpc>
              <a:spcBef>
                <a:spcPts val="1000"/>
              </a:spcBef>
              <a:spcAft>
                <a:spcPts val="0"/>
              </a:spcAft>
              <a:buClr>
                <a:schemeClr val="dk1"/>
              </a:buClr>
              <a:buSzPts val="2000"/>
              <a:buChar char="•"/>
            </a:pPr>
            <a:r>
              <a:rPr lang="en-US" u="sng">
                <a:solidFill>
                  <a:schemeClr val="hlink"/>
                </a:solidFill>
                <a:hlinkClick r:id="rId6"/>
              </a:rPr>
              <a:t>https://www.esafety.gov.au/young-people</a:t>
            </a:r>
            <a:r>
              <a:rPr lang="en-US"/>
              <a:t> - resources and information for young people to learn about online rights and online safety risks and harms.</a:t>
            </a:r>
            <a:endParaRPr/>
          </a:p>
          <a:p>
            <a:pPr indent="-101600" lvl="0" marL="228600" rtl="0" algn="l">
              <a:lnSpc>
                <a:spcPct val="120000"/>
              </a:lnSpc>
              <a:spcBef>
                <a:spcPts val="1000"/>
              </a:spcBef>
              <a:spcAft>
                <a:spcPts val="0"/>
              </a:spcAft>
              <a:buClr>
                <a:schemeClr val="dk1"/>
              </a:buClr>
              <a:buSzPts val="20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8" name="Shape 298"/>
        <p:cNvGrpSpPr/>
        <p:nvPr/>
      </p:nvGrpSpPr>
      <p:grpSpPr>
        <a:xfrm>
          <a:off x="0" y="0"/>
          <a:ext cx="0" cy="0"/>
          <a:chOff x="0" y="0"/>
          <a:chExt cx="0" cy="0"/>
        </a:xfrm>
      </p:grpSpPr>
      <p:sp>
        <p:nvSpPr>
          <p:cNvPr id="299" name="Google Shape;299;p1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00" name="Google Shape;300;p18"/>
          <p:cNvSpPr/>
          <p:nvPr/>
        </p:nvSpPr>
        <p:spPr>
          <a:xfrm flipH="1" rot="5400000">
            <a:off x="-1409318" y="1410082"/>
            <a:ext cx="6858000" cy="4037835"/>
          </a:xfrm>
          <a:prstGeom prst="rect">
            <a:avLst/>
          </a:prstGeom>
          <a:gradFill>
            <a:gsLst>
              <a:gs pos="0">
                <a:schemeClr val="accent6"/>
              </a:gs>
              <a:gs pos="8000">
                <a:schemeClr val="accent6"/>
              </a:gs>
              <a:gs pos="100000">
                <a:srgbClr val="E73929">
                  <a:alpha val="71764"/>
                </a:srgbClr>
              </a:gs>
            </a:gsLst>
            <a:lin ang="3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01" name="Google Shape;301;p18"/>
          <p:cNvSpPr/>
          <p:nvPr/>
        </p:nvSpPr>
        <p:spPr>
          <a:xfrm flipH="1" rot="5400000">
            <a:off x="-1412414" y="1406060"/>
            <a:ext cx="6857572" cy="4045450"/>
          </a:xfrm>
          <a:prstGeom prst="rect">
            <a:avLst/>
          </a:prstGeom>
          <a:gradFill>
            <a:gsLst>
              <a:gs pos="0">
                <a:srgbClr val="D57617">
                  <a:alpha val="0"/>
                </a:srgbClr>
              </a:gs>
              <a:gs pos="96000">
                <a:schemeClr val="accent2"/>
              </a:gs>
              <a:gs pos="100000">
                <a:schemeClr val="accent2"/>
              </a:gs>
            </a:gsLst>
            <a:lin ang="2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02" name="Google Shape;302;p18"/>
          <p:cNvSpPr/>
          <p:nvPr/>
        </p:nvSpPr>
        <p:spPr>
          <a:xfrm flipH="1" rot="5400000">
            <a:off x="798889" y="3617790"/>
            <a:ext cx="2453337" cy="4027079"/>
          </a:xfrm>
          <a:prstGeom prst="rect">
            <a:avLst/>
          </a:prstGeom>
          <a:gradFill>
            <a:gsLst>
              <a:gs pos="0">
                <a:srgbClr val="E73929">
                  <a:alpha val="34901"/>
                </a:srgbClr>
              </a:gs>
              <a:gs pos="2000">
                <a:srgbClr val="E73929">
                  <a:alpha val="34901"/>
                </a:srgbClr>
              </a:gs>
              <a:gs pos="67000">
                <a:srgbClr val="D57617">
                  <a:alpha val="0"/>
                </a:srgbClr>
              </a:gs>
              <a:gs pos="100000">
                <a:srgbClr val="D57617">
                  <a:alpha val="0"/>
                </a:srgbClr>
              </a:gs>
            </a:gsLst>
            <a:lin ang="7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03" name="Google Shape;303;p18"/>
          <p:cNvSpPr/>
          <p:nvPr/>
        </p:nvSpPr>
        <p:spPr>
          <a:xfrm rot="6097846">
            <a:off x="-30441" y="1644149"/>
            <a:ext cx="4384532" cy="4196758"/>
          </a:xfrm>
          <a:custGeom>
            <a:rect b="b" l="l" r="r" t="t"/>
            <a:pathLst>
              <a:path extrusionOk="0" h="4196758" w="4384532">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0">
                <a:srgbClr val="FAE3CB">
                  <a:alpha val="0"/>
                </a:srgbClr>
              </a:gs>
              <a:gs pos="39000">
                <a:srgbClr val="FAE3CB">
                  <a:alpha val="0"/>
                </a:srgbClr>
              </a:gs>
              <a:gs pos="100000">
                <a:srgbClr val="D51757">
                  <a:alpha val="28627"/>
                </a:srgbClr>
              </a:gs>
            </a:gsLst>
            <a:lin ang="16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04" name="Google Shape;304;p18"/>
          <p:cNvSpPr txBox="1"/>
          <p:nvPr>
            <p:ph type="title"/>
          </p:nvPr>
        </p:nvSpPr>
        <p:spPr>
          <a:xfrm>
            <a:off x="391865" y="1505739"/>
            <a:ext cx="3249000" cy="3020700"/>
          </a:xfrm>
          <a:prstGeom prst="rect">
            <a:avLst/>
          </a:prstGeom>
          <a:noFill/>
          <a:ln>
            <a:noFill/>
          </a:ln>
        </p:spPr>
        <p:txBody>
          <a:bodyPr anchorCtr="0" anchor="b" bIns="0" lIns="0" spcFirstLastPara="1" rIns="0" wrap="square" tIns="0">
            <a:normAutofit fontScale="90000"/>
          </a:bodyPr>
          <a:lstStyle/>
          <a:p>
            <a:pPr indent="0" lvl="0" marL="0" rtl="0" algn="r">
              <a:spcBef>
                <a:spcPts val="0"/>
              </a:spcBef>
              <a:spcAft>
                <a:spcPts val="0"/>
              </a:spcAft>
              <a:buClr>
                <a:schemeClr val="lt1"/>
              </a:buClr>
              <a:buSzPct val="100000"/>
              <a:buFont typeface="Gill Sans"/>
              <a:buNone/>
            </a:pPr>
            <a:r>
              <a:rPr lang="en-US" sz="2700">
                <a:solidFill>
                  <a:schemeClr val="lt1"/>
                </a:solidFill>
              </a:rPr>
              <a:t>REFERENCES USED TO COMPILE THIS PRESENTATION, AND ADDITIONAL ONLINE SAFETY RESOURCES</a:t>
            </a:r>
            <a:endParaRPr/>
          </a:p>
          <a:p>
            <a:pPr indent="0" lvl="0" marL="0" rtl="0" algn="r">
              <a:lnSpc>
                <a:spcPct val="100000"/>
              </a:lnSpc>
              <a:spcBef>
                <a:spcPts val="0"/>
              </a:spcBef>
              <a:spcAft>
                <a:spcPts val="0"/>
              </a:spcAft>
              <a:buClr>
                <a:schemeClr val="lt1"/>
              </a:buClr>
              <a:buSzPct val="100000"/>
              <a:buFont typeface="Gill Sans"/>
              <a:buNone/>
            </a:pPr>
            <a:r>
              <a:t/>
            </a:r>
            <a:endParaRPr sz="2700">
              <a:solidFill>
                <a:schemeClr val="lt1"/>
              </a:solidFill>
            </a:endParaRPr>
          </a:p>
        </p:txBody>
      </p:sp>
      <p:sp>
        <p:nvSpPr>
          <p:cNvPr id="305" name="Google Shape;305;p18"/>
          <p:cNvSpPr txBox="1"/>
          <p:nvPr>
            <p:ph idx="1" type="body"/>
          </p:nvPr>
        </p:nvSpPr>
        <p:spPr>
          <a:xfrm>
            <a:off x="4831850" y="506201"/>
            <a:ext cx="6273900" cy="5329200"/>
          </a:xfrm>
          <a:prstGeom prst="rect">
            <a:avLst/>
          </a:prstGeom>
          <a:noFill/>
          <a:ln>
            <a:noFill/>
          </a:ln>
        </p:spPr>
        <p:txBody>
          <a:bodyPr anchorCtr="0" anchor="t" bIns="0" lIns="0" spcFirstLastPara="1" rIns="0" wrap="square" tIns="0">
            <a:noAutofit/>
          </a:bodyPr>
          <a:lstStyle/>
          <a:p>
            <a:pPr indent="-228600" lvl="0" marL="228600" rtl="0" algn="l">
              <a:lnSpc>
                <a:spcPct val="110000"/>
              </a:lnSpc>
              <a:spcBef>
                <a:spcPts val="0"/>
              </a:spcBef>
              <a:spcAft>
                <a:spcPts val="0"/>
              </a:spcAft>
              <a:buClr>
                <a:schemeClr val="dk1"/>
              </a:buClr>
              <a:buSzPts val="2000"/>
              <a:buChar char="•"/>
            </a:pPr>
            <a:r>
              <a:rPr lang="en-US" u="sng">
                <a:solidFill>
                  <a:schemeClr val="hlink"/>
                </a:solidFill>
                <a:hlinkClick r:id="rId3"/>
              </a:rPr>
              <a:t>https://digiworld.theparentzone.co.uk</a:t>
            </a:r>
            <a:r>
              <a:rPr lang="en-US"/>
              <a:t> – a curriculum designed to help children, aged between 5 and 16, develop the knowledge and skills they need to navigate the online world more safely and enjoyably. It includes an interactive game, quizzes, worksheets, and lesson plans.</a:t>
            </a:r>
            <a:endParaRPr u="sng">
              <a:solidFill>
                <a:schemeClr val="hlink"/>
              </a:solidFill>
              <a:hlinkClick r:id="rId4"/>
            </a:endParaRPr>
          </a:p>
          <a:p>
            <a:pPr indent="-228600" lvl="0" marL="228600" rtl="0" algn="l">
              <a:lnSpc>
                <a:spcPct val="110000"/>
              </a:lnSpc>
              <a:spcBef>
                <a:spcPts val="1000"/>
              </a:spcBef>
              <a:spcAft>
                <a:spcPts val="0"/>
              </a:spcAft>
              <a:buClr>
                <a:schemeClr val="dk1"/>
              </a:buClr>
              <a:buSzPts val="2000"/>
              <a:buChar char="•"/>
            </a:pPr>
            <a:r>
              <a:rPr lang="en-US" u="sng">
                <a:solidFill>
                  <a:schemeClr val="hlink"/>
                </a:solidFill>
                <a:hlinkClick r:id="rId5"/>
              </a:rPr>
              <a:t>https://quiz-digital-incollables.playbac.fr/keep-your-private-life-a-secret-1/40</a:t>
            </a:r>
            <a:r>
              <a:rPr lang="en-US"/>
              <a:t> - 60-question digital quiz to play online</a:t>
            </a:r>
            <a:r>
              <a:rPr lang="en-US"/>
              <a:t> </a:t>
            </a:r>
            <a:r>
              <a:rPr lang="en-US"/>
              <a:t>and test children’s and teenagers’ knowledge by level of difficulty.</a:t>
            </a:r>
            <a:endParaRPr/>
          </a:p>
          <a:p>
            <a:pPr indent="-228600" lvl="0" marL="228600" rtl="0" algn="l">
              <a:lnSpc>
                <a:spcPct val="110000"/>
              </a:lnSpc>
              <a:spcBef>
                <a:spcPts val="1000"/>
              </a:spcBef>
              <a:spcAft>
                <a:spcPts val="0"/>
              </a:spcAft>
              <a:buClr>
                <a:schemeClr val="dk1"/>
              </a:buClr>
              <a:buSzPts val="2000"/>
              <a:buChar char="•"/>
            </a:pPr>
            <a:r>
              <a:rPr lang="en-US" u="sng">
                <a:solidFill>
                  <a:schemeClr val="hlink"/>
                </a:solidFill>
                <a:hlinkClick r:id="rId6"/>
              </a:rPr>
              <a:t>https://www.itu-cop-guidelines.com/children</a:t>
            </a:r>
            <a:r>
              <a:rPr lang="en-US"/>
              <a:t> - online, self-paced, interactive courses designed for children of three age groups: 9 to 12, 13 to 15 and 16 to 18, for them to gain insight into the various issues related to online harassment, privacy and mis/dis information.</a:t>
            </a:r>
            <a:endParaRPr/>
          </a:p>
          <a:p>
            <a:pPr indent="-101600" lvl="0" marL="228600" rtl="0" algn="l">
              <a:lnSpc>
                <a:spcPct val="110000"/>
              </a:lnSpc>
              <a:spcBef>
                <a:spcPts val="1000"/>
              </a:spcBef>
              <a:spcAft>
                <a:spcPts val="0"/>
              </a:spcAft>
              <a:buClr>
                <a:schemeClr val="dk1"/>
              </a:buClr>
              <a:buSzPts val="2000"/>
              <a:buNone/>
            </a:pPr>
            <a:r>
              <a:t/>
            </a:r>
            <a:endParaRPr/>
          </a:p>
          <a:p>
            <a:pPr indent="-101600" lvl="0" marL="228600" rtl="0" algn="l">
              <a:lnSpc>
                <a:spcPct val="110000"/>
              </a:lnSpc>
              <a:spcBef>
                <a:spcPts val="1000"/>
              </a:spcBef>
              <a:spcAft>
                <a:spcPts val="0"/>
              </a:spcAft>
              <a:buClr>
                <a:schemeClr val="dk1"/>
              </a:buClr>
              <a:buSzPts val="20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8" name="Shape 98"/>
        <p:cNvGrpSpPr/>
        <p:nvPr/>
      </p:nvGrpSpPr>
      <p:grpSpPr>
        <a:xfrm>
          <a:off x="0" y="0"/>
          <a:ext cx="0" cy="0"/>
          <a:chOff x="0" y="0"/>
          <a:chExt cx="0" cy="0"/>
        </a:xfrm>
      </p:grpSpPr>
      <p:sp>
        <p:nvSpPr>
          <p:cNvPr id="99" name="Google Shape;99;p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00" name="Google Shape;100;p1"/>
          <p:cNvSpPr txBox="1"/>
          <p:nvPr>
            <p:ph type="ctrTitle"/>
          </p:nvPr>
        </p:nvSpPr>
        <p:spPr>
          <a:xfrm>
            <a:off x="955170" y="1322094"/>
            <a:ext cx="4683632" cy="3401334"/>
          </a:xfrm>
          <a:prstGeom prst="rect">
            <a:avLst/>
          </a:prstGeom>
          <a:noFill/>
          <a:ln>
            <a:noFill/>
          </a:ln>
        </p:spPr>
        <p:txBody>
          <a:bodyPr anchorCtr="0" anchor="ctr" bIns="0" lIns="0" spcFirstLastPara="1" rIns="0" wrap="square" tIns="0">
            <a:normAutofit/>
          </a:bodyPr>
          <a:lstStyle/>
          <a:p>
            <a:pPr indent="0" lvl="0" marL="0" rtl="0" algn="r">
              <a:lnSpc>
                <a:spcPct val="100000"/>
              </a:lnSpc>
              <a:spcBef>
                <a:spcPts val="0"/>
              </a:spcBef>
              <a:spcAft>
                <a:spcPts val="0"/>
              </a:spcAft>
              <a:buClr>
                <a:schemeClr val="dk1"/>
              </a:buClr>
              <a:buSzPts val="3600"/>
              <a:buFont typeface="Gill Sans"/>
              <a:buNone/>
            </a:pPr>
            <a:r>
              <a:rPr lang="en-US" sz="3600"/>
              <a:t>SURVIVAL IN A DIGITAL JUNGLE</a:t>
            </a:r>
            <a:endParaRPr/>
          </a:p>
        </p:txBody>
      </p:sp>
      <p:sp>
        <p:nvSpPr>
          <p:cNvPr id="101" name="Google Shape;101;p1"/>
          <p:cNvSpPr txBox="1"/>
          <p:nvPr>
            <p:ph idx="1" type="subTitle"/>
          </p:nvPr>
        </p:nvSpPr>
        <p:spPr>
          <a:xfrm>
            <a:off x="1151254" y="4089814"/>
            <a:ext cx="4487400" cy="2318700"/>
          </a:xfrm>
          <a:prstGeom prst="rect">
            <a:avLst/>
          </a:prstGeom>
          <a:solidFill>
            <a:schemeClr val="lt1"/>
          </a:solidFill>
          <a:ln>
            <a:noFill/>
          </a:ln>
        </p:spPr>
        <p:txBody>
          <a:bodyPr anchorCtr="0" anchor="ctr" bIns="0" lIns="0" spcFirstLastPara="1" rIns="0" wrap="square" tIns="0">
            <a:noAutofit/>
          </a:bodyPr>
          <a:lstStyle/>
          <a:p>
            <a:pPr indent="0" lvl="0" marL="0" rtl="0" algn="r">
              <a:lnSpc>
                <a:spcPct val="115000"/>
              </a:lnSpc>
              <a:spcBef>
                <a:spcPts val="0"/>
              </a:spcBef>
              <a:spcAft>
                <a:spcPts val="0"/>
              </a:spcAft>
              <a:buClr>
                <a:schemeClr val="dk1"/>
              </a:buClr>
              <a:buSzPts val="1100"/>
              <a:buFont typeface="Arial"/>
              <a:buNone/>
            </a:pPr>
            <a:r>
              <a:t/>
            </a:r>
            <a:endParaRPr sz="1500" u="sng">
              <a:solidFill>
                <a:srgbClr val="BF5F3F"/>
              </a:solidFill>
            </a:endParaRPr>
          </a:p>
          <a:p>
            <a:pPr indent="0" lvl="0" marL="0" rtl="0" algn="r">
              <a:lnSpc>
                <a:spcPct val="150000"/>
              </a:lnSpc>
              <a:spcBef>
                <a:spcPts val="1000"/>
              </a:spcBef>
              <a:spcAft>
                <a:spcPts val="0"/>
              </a:spcAft>
              <a:buClr>
                <a:schemeClr val="dk1"/>
              </a:buClr>
              <a:buSzPts val="1200"/>
              <a:buNone/>
            </a:pPr>
            <a:r>
              <a:rPr lang="en-US" sz="1500"/>
              <a:t> </a:t>
            </a:r>
            <a:endParaRPr sz="1500"/>
          </a:p>
          <a:p>
            <a:pPr indent="0" lvl="0" marL="0" rtl="0" algn="r">
              <a:lnSpc>
                <a:spcPct val="150000"/>
              </a:lnSpc>
              <a:spcBef>
                <a:spcPts val="1000"/>
              </a:spcBef>
              <a:spcAft>
                <a:spcPts val="0"/>
              </a:spcAft>
              <a:buClr>
                <a:schemeClr val="dk1"/>
              </a:buClr>
              <a:buSzPts val="1200"/>
              <a:buNone/>
            </a:pPr>
            <a:r>
              <a:t/>
            </a:r>
            <a:endParaRPr sz="1500"/>
          </a:p>
        </p:txBody>
      </p:sp>
      <p:sp>
        <p:nvSpPr>
          <p:cNvPr id="102" name="Google Shape;102;p1"/>
          <p:cNvSpPr/>
          <p:nvPr/>
        </p:nvSpPr>
        <p:spPr>
          <a:xfrm flipH="1">
            <a:off x="6095999" y="-853"/>
            <a:ext cx="6090772" cy="6858000"/>
          </a:xfrm>
          <a:prstGeom prst="rect">
            <a:avLst/>
          </a:prstGeom>
          <a:gradFill>
            <a:gsLst>
              <a:gs pos="0">
                <a:srgbClr val="E73929">
                  <a:alpha val="76862"/>
                </a:srgbClr>
              </a:gs>
              <a:gs pos="100000">
                <a:srgbClr val="B8EC53"/>
              </a:gs>
            </a:gsLst>
            <a:lin ang="8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03" name="Google Shape;103;p1"/>
          <p:cNvSpPr/>
          <p:nvPr/>
        </p:nvSpPr>
        <p:spPr>
          <a:xfrm flipH="1">
            <a:off x="8115300" y="-425"/>
            <a:ext cx="4076697" cy="6857997"/>
          </a:xfrm>
          <a:prstGeom prst="rect">
            <a:avLst/>
          </a:prstGeom>
          <a:gradFill>
            <a:gsLst>
              <a:gs pos="0">
                <a:srgbClr val="E73929">
                  <a:alpha val="43921"/>
                </a:srgbClr>
              </a:gs>
              <a:gs pos="99000">
                <a:srgbClr val="D57617">
                  <a:alpha val="27843"/>
                </a:srgbClr>
              </a:gs>
              <a:gs pos="100000">
                <a:srgbClr val="D57617">
                  <a:alpha val="27843"/>
                </a:srgbClr>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04" name="Google Shape;104;p1"/>
          <p:cNvSpPr/>
          <p:nvPr/>
        </p:nvSpPr>
        <p:spPr>
          <a:xfrm rot="5400000">
            <a:off x="5938883" y="155413"/>
            <a:ext cx="6410235" cy="6096002"/>
          </a:xfrm>
          <a:prstGeom prst="rect">
            <a:avLst/>
          </a:prstGeom>
          <a:gradFill>
            <a:gsLst>
              <a:gs pos="0">
                <a:srgbClr val="E73929">
                  <a:alpha val="47843"/>
                </a:srgbClr>
              </a:gs>
              <a:gs pos="82000">
                <a:srgbClr val="7BAF13">
                  <a:alpha val="36862"/>
                </a:srgbClr>
              </a:gs>
              <a:gs pos="100000">
                <a:srgbClr val="7BAF13">
                  <a:alpha val="36862"/>
                </a:srgbClr>
              </a:gs>
            </a:gsLst>
            <a:lin ang="7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pic>
        <p:nvPicPr>
          <p:cNvPr descr="3D Animated Day To Night Time Laps" id="105" name="Google Shape;105;p1"/>
          <p:cNvPicPr preferRelativeResize="0"/>
          <p:nvPr/>
        </p:nvPicPr>
        <p:blipFill rotWithShape="1">
          <a:blip r:embed="rId3">
            <a:alphaModFix/>
          </a:blip>
          <a:srcRect b="173" l="0" r="-1" t="0"/>
          <a:stretch/>
        </p:blipFill>
        <p:spPr>
          <a:xfrm>
            <a:off x="7176117" y="2288070"/>
            <a:ext cx="4060713" cy="228015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5000"/>
                                        <p:tgtEl>
                                          <p:spTgt spid="1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0" name="Shape 110"/>
        <p:cNvGrpSpPr/>
        <p:nvPr/>
      </p:nvGrpSpPr>
      <p:grpSpPr>
        <a:xfrm>
          <a:off x="0" y="0"/>
          <a:ext cx="0" cy="0"/>
          <a:chOff x="0" y="0"/>
          <a:chExt cx="0" cy="0"/>
        </a:xfrm>
      </p:grpSpPr>
      <p:sp>
        <p:nvSpPr>
          <p:cNvPr id="111" name="Google Shape;111;p2"/>
          <p:cNvSpPr/>
          <p:nvPr/>
        </p:nvSpPr>
        <p:spPr>
          <a:xfrm flipH="1" rot="10800000">
            <a:off x="0" y="6400799"/>
            <a:ext cx="12192000" cy="456773"/>
          </a:xfrm>
          <a:prstGeom prst="rect">
            <a:avLst/>
          </a:prstGeom>
          <a:gradFill>
            <a:gsLst>
              <a:gs pos="0">
                <a:srgbClr val="D57617">
                  <a:alpha val="27843"/>
                </a:srgbClr>
              </a:gs>
              <a:gs pos="14000">
                <a:srgbClr val="D57617">
                  <a:alpha val="27843"/>
                </a:srgbClr>
              </a:gs>
              <a:gs pos="100000">
                <a:srgbClr val="E73929">
                  <a:alpha val="84705"/>
                </a:srgbClr>
              </a:gs>
            </a:gsLst>
            <a:lin ang="6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12" name="Google Shape;112;p2"/>
          <p:cNvSpPr/>
          <p:nvPr/>
        </p:nvSpPr>
        <p:spPr>
          <a:xfrm flipH="1">
            <a:off x="4038600" y="6400799"/>
            <a:ext cx="8153398" cy="456772"/>
          </a:xfrm>
          <a:prstGeom prst="rect">
            <a:avLst/>
          </a:prstGeom>
          <a:gradFill>
            <a:gsLst>
              <a:gs pos="0">
                <a:srgbClr val="B8EC53">
                  <a:alpha val="54901"/>
                </a:srgbClr>
              </a:gs>
              <a:gs pos="9000">
                <a:srgbClr val="B8EC53">
                  <a:alpha val="54901"/>
                </a:srgbClr>
              </a:gs>
              <a:gs pos="99000">
                <a:schemeClr val="accent2"/>
              </a:gs>
              <a:gs pos="100000">
                <a:schemeClr val="accent2"/>
              </a:gs>
            </a:gsLst>
            <a:lin ang="14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13" name="Google Shape;113;p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pic>
        <p:nvPicPr>
          <p:cNvPr descr="Magnifying glass and question mark" id="114" name="Google Shape;114;p2"/>
          <p:cNvPicPr preferRelativeResize="0"/>
          <p:nvPr/>
        </p:nvPicPr>
        <p:blipFill rotWithShape="1">
          <a:blip r:embed="rId3">
            <a:alphaModFix/>
          </a:blip>
          <a:srcRect b="0" l="0" r="0" t="0"/>
          <a:stretch/>
        </p:blipFill>
        <p:spPr>
          <a:xfrm>
            <a:off x="-2" y="731435"/>
            <a:ext cx="12192004" cy="4461035"/>
          </a:xfrm>
          <a:prstGeom prst="rect">
            <a:avLst/>
          </a:prstGeom>
          <a:noFill/>
          <a:ln>
            <a:noFill/>
          </a:ln>
        </p:spPr>
      </p:pic>
      <p:sp>
        <p:nvSpPr>
          <p:cNvPr id="115" name="Google Shape;115;p2"/>
          <p:cNvSpPr/>
          <p:nvPr/>
        </p:nvSpPr>
        <p:spPr>
          <a:xfrm flipH="1" rot="10800000">
            <a:off x="0" y="4460827"/>
            <a:ext cx="12192003" cy="2397392"/>
          </a:xfrm>
          <a:prstGeom prst="rect">
            <a:avLst/>
          </a:prstGeom>
          <a:gradFill>
            <a:gsLst>
              <a:gs pos="0">
                <a:schemeClr val="accent6"/>
              </a:gs>
              <a:gs pos="8000">
                <a:schemeClr val="accent6"/>
              </a:gs>
              <a:gs pos="86000">
                <a:schemeClr val="accent5"/>
              </a:gs>
              <a:gs pos="100000">
                <a:schemeClr val="accent5"/>
              </a:gs>
            </a:gsLst>
            <a:lin ang="4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16" name="Google Shape;116;p2"/>
          <p:cNvSpPr/>
          <p:nvPr/>
        </p:nvSpPr>
        <p:spPr>
          <a:xfrm flipH="1" rot="10800000">
            <a:off x="4038600" y="4463553"/>
            <a:ext cx="8153401" cy="2394447"/>
          </a:xfrm>
          <a:prstGeom prst="rect">
            <a:avLst/>
          </a:prstGeom>
          <a:gradFill>
            <a:gsLst>
              <a:gs pos="0">
                <a:srgbClr val="F0877D">
                  <a:alpha val="0"/>
                </a:srgbClr>
              </a:gs>
              <a:gs pos="99000">
                <a:srgbClr val="7BAF13">
                  <a:alpha val="80784"/>
                </a:srgbClr>
              </a:gs>
              <a:gs pos="100000">
                <a:srgbClr val="7BAF13">
                  <a:alpha val="80784"/>
                </a:srgbClr>
              </a:gs>
            </a:gsLst>
            <a:lin ang="17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17" name="Google Shape;117;p2"/>
          <p:cNvSpPr/>
          <p:nvPr/>
        </p:nvSpPr>
        <p:spPr>
          <a:xfrm rot="-6765946">
            <a:off x="2944145" y="2710934"/>
            <a:ext cx="3118759" cy="4639931"/>
          </a:xfrm>
          <a:custGeom>
            <a:rect b="b" l="l" r="r" t="t"/>
            <a:pathLst>
              <a:path extrusionOk="0" h="4639931" w="3118759">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0">
                <a:srgbClr val="D51757">
                  <a:alpha val="11764"/>
                </a:srgbClr>
              </a:gs>
              <a:gs pos="100000">
                <a:srgbClr val="EF6896">
                  <a:alpha val="20000"/>
                </a:srgbClr>
              </a:gs>
            </a:gsLst>
            <a:lin ang="11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18" name="Google Shape;118;p2"/>
          <p:cNvSpPr/>
          <p:nvPr/>
        </p:nvSpPr>
        <p:spPr>
          <a:xfrm flipH="1">
            <a:off x="4076701" y="4460827"/>
            <a:ext cx="8115300" cy="1945408"/>
          </a:xfrm>
          <a:prstGeom prst="rect">
            <a:avLst/>
          </a:prstGeom>
          <a:gradFill>
            <a:gsLst>
              <a:gs pos="0">
                <a:srgbClr val="D51757">
                  <a:alpha val="15686"/>
                </a:srgbClr>
              </a:gs>
              <a:gs pos="62000">
                <a:srgbClr val="E73929">
                  <a:alpha val="0"/>
                </a:srgbClr>
              </a:gs>
              <a:gs pos="100000">
                <a:srgbClr val="E73929">
                  <a:alpha val="0"/>
                </a:srgbClr>
              </a:gs>
            </a:gsLst>
            <a:lin ang="20399999"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19" name="Google Shape;119;p2"/>
          <p:cNvSpPr txBox="1"/>
          <p:nvPr/>
        </p:nvSpPr>
        <p:spPr>
          <a:xfrm>
            <a:off x="1383807" y="4611271"/>
            <a:ext cx="9436593" cy="581215"/>
          </a:xfrm>
          <a:prstGeom prst="rect">
            <a:avLst/>
          </a:prstGeom>
          <a:noFill/>
          <a:ln>
            <a:noFill/>
          </a:ln>
        </p:spPr>
        <p:txBody>
          <a:bodyPr anchorCtr="0" anchor="b" bIns="0" lIns="0" spcFirstLastPara="1" rIns="0" wrap="square" tIns="0">
            <a:normAutofit/>
          </a:bodyPr>
          <a:lstStyle/>
          <a:p>
            <a:pPr indent="0" lvl="0" marL="0" marR="0" rtl="0" algn="ctr">
              <a:lnSpc>
                <a:spcPct val="90000"/>
              </a:lnSpc>
              <a:spcBef>
                <a:spcPts val="0"/>
              </a:spcBef>
              <a:spcAft>
                <a:spcPts val="0"/>
              </a:spcAft>
              <a:buNone/>
            </a:pPr>
            <a:r>
              <a:rPr b="1" i="0" lang="en-US" sz="2500" u="none" cap="none" strike="noStrike">
                <a:solidFill>
                  <a:schemeClr val="lt1"/>
                </a:solidFill>
                <a:latin typeface="Gill Sans"/>
                <a:ea typeface="Gill Sans"/>
                <a:cs typeface="Gill Sans"/>
                <a:sym typeface="Gill Sans"/>
              </a:rPr>
              <a:t>ENERGIZER</a:t>
            </a:r>
            <a:endParaRPr/>
          </a:p>
        </p:txBody>
      </p:sp>
      <p:sp>
        <p:nvSpPr>
          <p:cNvPr id="120" name="Google Shape;120;p2"/>
          <p:cNvSpPr txBox="1"/>
          <p:nvPr/>
        </p:nvSpPr>
        <p:spPr>
          <a:xfrm>
            <a:off x="1204333" y="5061482"/>
            <a:ext cx="10181062" cy="1668149"/>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None/>
            </a:pPr>
            <a:r>
              <a:t/>
            </a:r>
            <a:endParaRPr b="1" i="0" sz="2400" u="none" cap="none" strike="noStrike">
              <a:solidFill>
                <a:schemeClr val="lt1"/>
              </a:solidFill>
              <a:latin typeface="Gill Sans"/>
              <a:ea typeface="Gill Sans"/>
              <a:cs typeface="Gill Sans"/>
              <a:sym typeface="Gill Sans"/>
            </a:endParaRPr>
          </a:p>
          <a:p>
            <a:pPr indent="0" lvl="0" marL="0" marR="0" rtl="0" algn="ctr">
              <a:lnSpc>
                <a:spcPct val="90000"/>
              </a:lnSpc>
              <a:spcBef>
                <a:spcPts val="600"/>
              </a:spcBef>
              <a:spcAft>
                <a:spcPts val="0"/>
              </a:spcAft>
              <a:buNone/>
            </a:pPr>
            <a:r>
              <a:rPr b="1" i="0" lang="en-US" sz="2400" u="none" cap="none" strike="noStrike">
                <a:solidFill>
                  <a:schemeClr val="lt1"/>
                </a:solidFill>
                <a:latin typeface="Gill Sans"/>
                <a:ea typeface="Gill Sans"/>
                <a:cs typeface="Gill Sans"/>
                <a:sym typeface="Gill Sans"/>
              </a:rPr>
              <a:t>READ EACH SENTENCE AND CHOOSE IF YOU THINK IT IS </a:t>
            </a:r>
            <a:r>
              <a:rPr b="1" i="0" lang="en-US" sz="2800" u="none" cap="none" strike="noStrike">
                <a:solidFill>
                  <a:srgbClr val="92D050"/>
                </a:solidFill>
                <a:latin typeface="Gill Sans"/>
                <a:ea typeface="Gill Sans"/>
                <a:cs typeface="Gill Sans"/>
                <a:sym typeface="Gill Sans"/>
              </a:rPr>
              <a:t>TRUE</a:t>
            </a:r>
            <a:r>
              <a:rPr b="1" i="0" lang="en-US" sz="2400" u="none" cap="none" strike="noStrike">
                <a:solidFill>
                  <a:schemeClr val="lt1"/>
                </a:solidFill>
                <a:latin typeface="Gill Sans"/>
                <a:ea typeface="Gill Sans"/>
                <a:cs typeface="Gill Sans"/>
                <a:sym typeface="Gill Sans"/>
              </a:rPr>
              <a:t> OR </a:t>
            </a:r>
            <a:r>
              <a:rPr b="1" i="0" lang="en-US" sz="2800" u="none" cap="none" strike="noStrike">
                <a:solidFill>
                  <a:srgbClr val="FF0000"/>
                </a:solidFill>
                <a:latin typeface="Gill Sans"/>
                <a:ea typeface="Gill Sans"/>
                <a:cs typeface="Gill Sans"/>
                <a:sym typeface="Gill Sans"/>
              </a:rPr>
              <a:t>FALSE</a:t>
            </a:r>
            <a:endParaRPr b="1" i="0" sz="2400" u="none" cap="none" strike="noStrike">
              <a:solidFill>
                <a:srgbClr val="FF0000"/>
              </a:solidFill>
              <a:latin typeface="Gill Sans"/>
              <a:ea typeface="Gill Sans"/>
              <a:cs typeface="Gill Sans"/>
              <a:sym typeface="Gill Sans"/>
            </a:endParaRPr>
          </a:p>
          <a:p>
            <a:pPr indent="0" lvl="0" marL="0" marR="0" rtl="0" algn="l">
              <a:spcBef>
                <a:spcPts val="600"/>
              </a:spcBef>
              <a:spcAft>
                <a:spcPts val="0"/>
              </a:spcAft>
              <a:buNone/>
            </a:pPr>
            <a:r>
              <a:t/>
            </a:r>
            <a:endParaRPr sz="2400">
              <a:solidFill>
                <a:schemeClr val="dk1"/>
              </a:solidFill>
              <a:latin typeface="Gill Sans"/>
              <a:ea typeface="Gill Sans"/>
              <a:cs typeface="Gill Sans"/>
              <a:sym typeface="Gill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5" name="Shape 125"/>
        <p:cNvGrpSpPr/>
        <p:nvPr/>
      </p:nvGrpSpPr>
      <p:grpSpPr>
        <a:xfrm>
          <a:off x="0" y="0"/>
          <a:ext cx="0" cy="0"/>
          <a:chOff x="0" y="0"/>
          <a:chExt cx="0" cy="0"/>
        </a:xfrm>
      </p:grpSpPr>
      <p:sp>
        <p:nvSpPr>
          <p:cNvPr id="126" name="Google Shape;126;p3"/>
          <p:cNvSpPr/>
          <p:nvPr/>
        </p:nvSpPr>
        <p:spPr>
          <a:xfrm flipH="1" rot="10800000">
            <a:off x="0" y="6400799"/>
            <a:ext cx="12192000" cy="456773"/>
          </a:xfrm>
          <a:prstGeom prst="rect">
            <a:avLst/>
          </a:prstGeom>
          <a:gradFill>
            <a:gsLst>
              <a:gs pos="0">
                <a:srgbClr val="D57617">
                  <a:alpha val="27843"/>
                </a:srgbClr>
              </a:gs>
              <a:gs pos="14000">
                <a:srgbClr val="D57617">
                  <a:alpha val="27843"/>
                </a:srgbClr>
              </a:gs>
              <a:gs pos="100000">
                <a:srgbClr val="E73929">
                  <a:alpha val="84705"/>
                </a:srgbClr>
              </a:gs>
            </a:gsLst>
            <a:lin ang="6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27" name="Google Shape;127;p3"/>
          <p:cNvSpPr/>
          <p:nvPr/>
        </p:nvSpPr>
        <p:spPr>
          <a:xfrm flipH="1">
            <a:off x="4038600" y="6400799"/>
            <a:ext cx="8153398" cy="456772"/>
          </a:xfrm>
          <a:prstGeom prst="rect">
            <a:avLst/>
          </a:prstGeom>
          <a:gradFill>
            <a:gsLst>
              <a:gs pos="0">
                <a:srgbClr val="B8EC53">
                  <a:alpha val="54901"/>
                </a:srgbClr>
              </a:gs>
              <a:gs pos="9000">
                <a:srgbClr val="B8EC53">
                  <a:alpha val="54901"/>
                </a:srgbClr>
              </a:gs>
              <a:gs pos="99000">
                <a:schemeClr val="accent2"/>
              </a:gs>
              <a:gs pos="100000">
                <a:schemeClr val="accent2"/>
              </a:gs>
            </a:gsLst>
            <a:lin ang="14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28" name="Google Shape;128;p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29" name="Google Shape;129;p3"/>
          <p:cNvSpPr txBox="1"/>
          <p:nvPr/>
        </p:nvSpPr>
        <p:spPr>
          <a:xfrm>
            <a:off x="1271380" y="1767890"/>
            <a:ext cx="5929422" cy="3322219"/>
          </a:xfrm>
          <a:prstGeom prst="rect">
            <a:avLst/>
          </a:prstGeom>
          <a:noFill/>
          <a:ln>
            <a:noFill/>
          </a:ln>
        </p:spPr>
        <p:txBody>
          <a:bodyPr anchorCtr="0" anchor="t" bIns="0" lIns="0" spcFirstLastPara="1" rIns="0" wrap="square" tIns="0">
            <a:normAutofit/>
          </a:bodyPr>
          <a:lstStyle/>
          <a:p>
            <a:pPr indent="0" lvl="0" marL="0" marR="0" rtl="0" algn="ctr">
              <a:lnSpc>
                <a:spcPct val="120000"/>
              </a:lnSpc>
              <a:spcBef>
                <a:spcPts val="0"/>
              </a:spcBef>
              <a:spcAft>
                <a:spcPts val="0"/>
              </a:spcAft>
              <a:buNone/>
            </a:pPr>
            <a:r>
              <a:rPr lang="en-US" sz="2800">
                <a:solidFill>
                  <a:schemeClr val="dk1"/>
                </a:solidFill>
                <a:latin typeface="Gill Sans"/>
                <a:ea typeface="Gill Sans"/>
                <a:cs typeface="Gill Sans"/>
                <a:sym typeface="Gill Sans"/>
              </a:rPr>
              <a:t>Your phone number is “personal data”.</a:t>
            </a:r>
            <a:endParaRPr/>
          </a:p>
          <a:p>
            <a:pPr indent="177800" lvl="0" marL="0" marR="0" rtl="0" algn="ctr">
              <a:lnSpc>
                <a:spcPct val="120000"/>
              </a:lnSpc>
              <a:spcBef>
                <a:spcPts val="600"/>
              </a:spcBef>
              <a:spcAft>
                <a:spcPts val="0"/>
              </a:spcAft>
              <a:buClr>
                <a:schemeClr val="dk1"/>
              </a:buClr>
              <a:buSzPts val="2800"/>
              <a:buFont typeface="Arial"/>
              <a:buNone/>
            </a:pPr>
            <a:r>
              <a:t/>
            </a:r>
            <a:endParaRPr sz="2800">
              <a:solidFill>
                <a:schemeClr val="dk1"/>
              </a:solidFill>
              <a:latin typeface="Gill Sans"/>
              <a:ea typeface="Gill Sans"/>
              <a:cs typeface="Gill Sans"/>
              <a:sym typeface="Gill Sans"/>
            </a:endParaRPr>
          </a:p>
          <a:p>
            <a:pPr indent="0" lvl="0" marL="0" marR="0" rtl="0" algn="ctr">
              <a:lnSpc>
                <a:spcPct val="120000"/>
              </a:lnSpc>
              <a:spcBef>
                <a:spcPts val="600"/>
              </a:spcBef>
              <a:spcAft>
                <a:spcPts val="0"/>
              </a:spcAft>
              <a:buNone/>
            </a:pPr>
            <a:r>
              <a:rPr lang="en-US" sz="2800">
                <a:solidFill>
                  <a:schemeClr val="dk1"/>
                </a:solidFill>
                <a:latin typeface="Gill Sans"/>
                <a:ea typeface="Gill Sans"/>
                <a:cs typeface="Gill Sans"/>
                <a:sym typeface="Gill Sans"/>
              </a:rPr>
              <a:t>TRUE				FALSE</a:t>
            </a:r>
            <a:endParaRPr/>
          </a:p>
        </p:txBody>
      </p:sp>
      <p:sp>
        <p:nvSpPr>
          <p:cNvPr id="130" name="Google Shape;130;p3"/>
          <p:cNvSpPr/>
          <p:nvPr/>
        </p:nvSpPr>
        <p:spPr>
          <a:xfrm flipH="1">
            <a:off x="0" y="6406116"/>
            <a:ext cx="12191998" cy="461774"/>
          </a:xfrm>
          <a:prstGeom prst="rect">
            <a:avLst/>
          </a:prstGeom>
          <a:gradFill>
            <a:gsLst>
              <a:gs pos="0">
                <a:schemeClr val="accent5"/>
              </a:gs>
              <a:gs pos="100000">
                <a:srgbClr val="B8EC53">
                  <a:alpha val="58823"/>
                </a:srgbClr>
              </a:gs>
            </a:gsLst>
            <a:lin ang="15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31" name="Google Shape;131;p3"/>
          <p:cNvSpPr/>
          <p:nvPr/>
        </p:nvSpPr>
        <p:spPr>
          <a:xfrm flipH="1">
            <a:off x="8115300" y="6406115"/>
            <a:ext cx="4076698" cy="464399"/>
          </a:xfrm>
          <a:prstGeom prst="rect">
            <a:avLst/>
          </a:prstGeom>
          <a:gradFill>
            <a:gsLst>
              <a:gs pos="0">
                <a:srgbClr val="9F1141">
                  <a:alpha val="60784"/>
                </a:srgbClr>
              </a:gs>
              <a:gs pos="19000">
                <a:srgbClr val="9F1141">
                  <a:alpha val="60784"/>
                </a:srgbClr>
              </a:gs>
              <a:gs pos="99000">
                <a:srgbClr val="D51757">
                  <a:alpha val="86666"/>
                </a:srgbClr>
              </a:gs>
              <a:gs pos="100000">
                <a:srgbClr val="D51757">
                  <a:alpha val="86666"/>
                </a:srgbClr>
              </a:gs>
            </a:gsLst>
            <a:lin ang="13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pic>
        <p:nvPicPr>
          <p:cNvPr descr="Person with idea concept" id="132" name="Google Shape;132;p3"/>
          <p:cNvPicPr preferRelativeResize="0"/>
          <p:nvPr/>
        </p:nvPicPr>
        <p:blipFill rotWithShape="1">
          <a:blip r:embed="rId3">
            <a:alphaModFix/>
          </a:blip>
          <a:srcRect b="0" l="0" r="0" t="0"/>
          <a:stretch/>
        </p:blipFill>
        <p:spPr>
          <a:xfrm>
            <a:off x="8115300" y="-12515"/>
            <a:ext cx="4076700" cy="641863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7" name="Shape 137"/>
        <p:cNvGrpSpPr/>
        <p:nvPr/>
      </p:nvGrpSpPr>
      <p:grpSpPr>
        <a:xfrm>
          <a:off x="0" y="0"/>
          <a:ext cx="0" cy="0"/>
          <a:chOff x="0" y="0"/>
          <a:chExt cx="0" cy="0"/>
        </a:xfrm>
      </p:grpSpPr>
      <p:sp>
        <p:nvSpPr>
          <p:cNvPr id="138" name="Google Shape;138;p4"/>
          <p:cNvSpPr/>
          <p:nvPr/>
        </p:nvSpPr>
        <p:spPr>
          <a:xfrm flipH="1" rot="10800000">
            <a:off x="0" y="6400799"/>
            <a:ext cx="12192000" cy="456773"/>
          </a:xfrm>
          <a:prstGeom prst="rect">
            <a:avLst/>
          </a:prstGeom>
          <a:gradFill>
            <a:gsLst>
              <a:gs pos="0">
                <a:srgbClr val="D57617">
                  <a:alpha val="27843"/>
                </a:srgbClr>
              </a:gs>
              <a:gs pos="14000">
                <a:srgbClr val="D57617">
                  <a:alpha val="27843"/>
                </a:srgbClr>
              </a:gs>
              <a:gs pos="100000">
                <a:srgbClr val="E73929">
                  <a:alpha val="84705"/>
                </a:srgbClr>
              </a:gs>
            </a:gsLst>
            <a:lin ang="6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39" name="Google Shape;139;p4"/>
          <p:cNvSpPr/>
          <p:nvPr/>
        </p:nvSpPr>
        <p:spPr>
          <a:xfrm flipH="1">
            <a:off x="4038600" y="6400799"/>
            <a:ext cx="8153398" cy="456772"/>
          </a:xfrm>
          <a:prstGeom prst="rect">
            <a:avLst/>
          </a:prstGeom>
          <a:gradFill>
            <a:gsLst>
              <a:gs pos="0">
                <a:srgbClr val="B8EC53">
                  <a:alpha val="54901"/>
                </a:srgbClr>
              </a:gs>
              <a:gs pos="9000">
                <a:srgbClr val="B8EC53">
                  <a:alpha val="54901"/>
                </a:srgbClr>
              </a:gs>
              <a:gs pos="99000">
                <a:schemeClr val="accent2"/>
              </a:gs>
              <a:gs pos="100000">
                <a:schemeClr val="accent2"/>
              </a:gs>
            </a:gsLst>
            <a:lin ang="14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40" name="Google Shape;140;p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41" name="Google Shape;141;p4"/>
          <p:cNvSpPr txBox="1"/>
          <p:nvPr/>
        </p:nvSpPr>
        <p:spPr>
          <a:xfrm>
            <a:off x="1271380" y="1767890"/>
            <a:ext cx="5929422" cy="3322219"/>
          </a:xfrm>
          <a:prstGeom prst="rect">
            <a:avLst/>
          </a:prstGeom>
          <a:noFill/>
          <a:ln>
            <a:noFill/>
          </a:ln>
        </p:spPr>
        <p:txBody>
          <a:bodyPr anchorCtr="0" anchor="t" bIns="0" lIns="0" spcFirstLastPara="1" rIns="0" wrap="square" tIns="0">
            <a:normAutofit/>
          </a:bodyPr>
          <a:lstStyle/>
          <a:p>
            <a:pPr indent="0" lvl="0" marL="0" marR="0" rtl="0" algn="ctr">
              <a:lnSpc>
                <a:spcPct val="120000"/>
              </a:lnSpc>
              <a:spcBef>
                <a:spcPts val="0"/>
              </a:spcBef>
              <a:spcAft>
                <a:spcPts val="0"/>
              </a:spcAft>
              <a:buNone/>
            </a:pPr>
            <a:r>
              <a:rPr lang="en-US" sz="2800">
                <a:solidFill>
                  <a:schemeClr val="dk1"/>
                </a:solidFill>
                <a:latin typeface="Gill Sans"/>
                <a:ea typeface="Gill Sans"/>
                <a:cs typeface="Gill Sans"/>
                <a:sym typeface="Gill Sans"/>
              </a:rPr>
              <a:t>A friend is allowed to post the selfie you took together on their Instagram account without your permission.</a:t>
            </a:r>
            <a:endParaRPr/>
          </a:p>
          <a:p>
            <a:pPr indent="177800" lvl="0" marL="0" marR="0" rtl="0" algn="ctr">
              <a:lnSpc>
                <a:spcPct val="120000"/>
              </a:lnSpc>
              <a:spcBef>
                <a:spcPts val="600"/>
              </a:spcBef>
              <a:spcAft>
                <a:spcPts val="0"/>
              </a:spcAft>
              <a:buClr>
                <a:schemeClr val="dk1"/>
              </a:buClr>
              <a:buSzPts val="2800"/>
              <a:buFont typeface="Arial"/>
              <a:buNone/>
            </a:pPr>
            <a:r>
              <a:t/>
            </a:r>
            <a:endParaRPr sz="2800">
              <a:solidFill>
                <a:schemeClr val="dk1"/>
              </a:solidFill>
              <a:latin typeface="Gill Sans"/>
              <a:ea typeface="Gill Sans"/>
              <a:cs typeface="Gill Sans"/>
              <a:sym typeface="Gill Sans"/>
            </a:endParaRPr>
          </a:p>
          <a:p>
            <a:pPr indent="0" lvl="0" marL="0" marR="0" rtl="0" algn="ctr">
              <a:lnSpc>
                <a:spcPct val="120000"/>
              </a:lnSpc>
              <a:spcBef>
                <a:spcPts val="600"/>
              </a:spcBef>
              <a:spcAft>
                <a:spcPts val="0"/>
              </a:spcAft>
              <a:buNone/>
            </a:pPr>
            <a:r>
              <a:rPr lang="en-US" sz="2800">
                <a:solidFill>
                  <a:schemeClr val="dk1"/>
                </a:solidFill>
                <a:latin typeface="Gill Sans"/>
                <a:ea typeface="Gill Sans"/>
                <a:cs typeface="Gill Sans"/>
                <a:sym typeface="Gill Sans"/>
              </a:rPr>
              <a:t>TRUE				FALSE</a:t>
            </a:r>
            <a:endParaRPr/>
          </a:p>
        </p:txBody>
      </p:sp>
      <p:sp>
        <p:nvSpPr>
          <p:cNvPr id="142" name="Google Shape;142;p4"/>
          <p:cNvSpPr/>
          <p:nvPr/>
        </p:nvSpPr>
        <p:spPr>
          <a:xfrm flipH="1">
            <a:off x="0" y="6406116"/>
            <a:ext cx="12191998" cy="461774"/>
          </a:xfrm>
          <a:prstGeom prst="rect">
            <a:avLst/>
          </a:prstGeom>
          <a:gradFill>
            <a:gsLst>
              <a:gs pos="0">
                <a:schemeClr val="accent5"/>
              </a:gs>
              <a:gs pos="100000">
                <a:srgbClr val="B8EC53">
                  <a:alpha val="58823"/>
                </a:srgbClr>
              </a:gs>
            </a:gsLst>
            <a:lin ang="15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43" name="Google Shape;143;p4"/>
          <p:cNvSpPr/>
          <p:nvPr/>
        </p:nvSpPr>
        <p:spPr>
          <a:xfrm flipH="1">
            <a:off x="8115300" y="6406115"/>
            <a:ext cx="4076698" cy="464399"/>
          </a:xfrm>
          <a:prstGeom prst="rect">
            <a:avLst/>
          </a:prstGeom>
          <a:gradFill>
            <a:gsLst>
              <a:gs pos="0">
                <a:srgbClr val="9F1141">
                  <a:alpha val="60784"/>
                </a:srgbClr>
              </a:gs>
              <a:gs pos="19000">
                <a:srgbClr val="9F1141">
                  <a:alpha val="60784"/>
                </a:srgbClr>
              </a:gs>
              <a:gs pos="99000">
                <a:srgbClr val="D51757">
                  <a:alpha val="86666"/>
                </a:srgbClr>
              </a:gs>
              <a:gs pos="100000">
                <a:srgbClr val="D51757">
                  <a:alpha val="86666"/>
                </a:srgbClr>
              </a:gs>
            </a:gsLst>
            <a:lin ang="13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pic>
        <p:nvPicPr>
          <p:cNvPr descr="Person with idea concept" id="144" name="Google Shape;144;p4"/>
          <p:cNvPicPr preferRelativeResize="0"/>
          <p:nvPr/>
        </p:nvPicPr>
        <p:blipFill rotWithShape="1">
          <a:blip r:embed="rId3">
            <a:alphaModFix/>
          </a:blip>
          <a:srcRect b="0" l="0" r="0" t="0"/>
          <a:stretch/>
        </p:blipFill>
        <p:spPr>
          <a:xfrm>
            <a:off x="8115300" y="-12515"/>
            <a:ext cx="4076700" cy="641863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9" name="Shape 149"/>
        <p:cNvGrpSpPr/>
        <p:nvPr/>
      </p:nvGrpSpPr>
      <p:grpSpPr>
        <a:xfrm>
          <a:off x="0" y="0"/>
          <a:ext cx="0" cy="0"/>
          <a:chOff x="0" y="0"/>
          <a:chExt cx="0" cy="0"/>
        </a:xfrm>
      </p:grpSpPr>
      <p:sp>
        <p:nvSpPr>
          <p:cNvPr id="150" name="Google Shape;150;p5"/>
          <p:cNvSpPr/>
          <p:nvPr/>
        </p:nvSpPr>
        <p:spPr>
          <a:xfrm flipH="1" rot="10800000">
            <a:off x="0" y="6400799"/>
            <a:ext cx="12192000" cy="456773"/>
          </a:xfrm>
          <a:prstGeom prst="rect">
            <a:avLst/>
          </a:prstGeom>
          <a:gradFill>
            <a:gsLst>
              <a:gs pos="0">
                <a:srgbClr val="D57617">
                  <a:alpha val="27843"/>
                </a:srgbClr>
              </a:gs>
              <a:gs pos="14000">
                <a:srgbClr val="D57617">
                  <a:alpha val="27843"/>
                </a:srgbClr>
              </a:gs>
              <a:gs pos="100000">
                <a:srgbClr val="E73929">
                  <a:alpha val="84705"/>
                </a:srgbClr>
              </a:gs>
            </a:gsLst>
            <a:lin ang="6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51" name="Google Shape;151;p5"/>
          <p:cNvSpPr/>
          <p:nvPr/>
        </p:nvSpPr>
        <p:spPr>
          <a:xfrm flipH="1">
            <a:off x="4038600" y="6400799"/>
            <a:ext cx="8153398" cy="456772"/>
          </a:xfrm>
          <a:prstGeom prst="rect">
            <a:avLst/>
          </a:prstGeom>
          <a:gradFill>
            <a:gsLst>
              <a:gs pos="0">
                <a:srgbClr val="B8EC53">
                  <a:alpha val="54901"/>
                </a:srgbClr>
              </a:gs>
              <a:gs pos="9000">
                <a:srgbClr val="B8EC53">
                  <a:alpha val="54901"/>
                </a:srgbClr>
              </a:gs>
              <a:gs pos="99000">
                <a:schemeClr val="accent2"/>
              </a:gs>
              <a:gs pos="100000">
                <a:schemeClr val="accent2"/>
              </a:gs>
            </a:gsLst>
            <a:lin ang="14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52" name="Google Shape;152;p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53" name="Google Shape;153;p5"/>
          <p:cNvSpPr txBox="1"/>
          <p:nvPr/>
        </p:nvSpPr>
        <p:spPr>
          <a:xfrm>
            <a:off x="1271380" y="1767890"/>
            <a:ext cx="5929422" cy="3322219"/>
          </a:xfrm>
          <a:prstGeom prst="rect">
            <a:avLst/>
          </a:prstGeom>
          <a:noFill/>
          <a:ln>
            <a:noFill/>
          </a:ln>
        </p:spPr>
        <p:txBody>
          <a:bodyPr anchorCtr="0" anchor="t" bIns="0" lIns="0" spcFirstLastPara="1" rIns="0" wrap="square" tIns="0">
            <a:normAutofit/>
          </a:bodyPr>
          <a:lstStyle/>
          <a:p>
            <a:pPr indent="0" lvl="0" marL="0" marR="0" rtl="0" algn="ctr">
              <a:lnSpc>
                <a:spcPct val="120000"/>
              </a:lnSpc>
              <a:spcBef>
                <a:spcPts val="0"/>
              </a:spcBef>
              <a:spcAft>
                <a:spcPts val="0"/>
              </a:spcAft>
              <a:buNone/>
            </a:pPr>
            <a:r>
              <a:rPr lang="en-US" sz="2800">
                <a:solidFill>
                  <a:schemeClr val="dk1"/>
                </a:solidFill>
                <a:latin typeface="Gill Sans"/>
                <a:ea typeface="Gill Sans"/>
                <a:cs typeface="Gill Sans"/>
                <a:sym typeface="Gill Sans"/>
              </a:rPr>
              <a:t>You should never agree to meet up in real life with a stranger you’ve met on social media.</a:t>
            </a:r>
            <a:endParaRPr/>
          </a:p>
          <a:p>
            <a:pPr indent="177800" lvl="0" marL="0" marR="0" rtl="0" algn="ctr">
              <a:lnSpc>
                <a:spcPct val="120000"/>
              </a:lnSpc>
              <a:spcBef>
                <a:spcPts val="600"/>
              </a:spcBef>
              <a:spcAft>
                <a:spcPts val="0"/>
              </a:spcAft>
              <a:buClr>
                <a:schemeClr val="dk1"/>
              </a:buClr>
              <a:buSzPts val="2800"/>
              <a:buFont typeface="Arial"/>
              <a:buNone/>
            </a:pPr>
            <a:r>
              <a:t/>
            </a:r>
            <a:endParaRPr sz="2800">
              <a:solidFill>
                <a:schemeClr val="dk1"/>
              </a:solidFill>
              <a:latin typeface="Gill Sans"/>
              <a:ea typeface="Gill Sans"/>
              <a:cs typeface="Gill Sans"/>
              <a:sym typeface="Gill Sans"/>
            </a:endParaRPr>
          </a:p>
          <a:p>
            <a:pPr indent="0" lvl="0" marL="0" marR="0" rtl="0" algn="ctr">
              <a:lnSpc>
                <a:spcPct val="120000"/>
              </a:lnSpc>
              <a:spcBef>
                <a:spcPts val="600"/>
              </a:spcBef>
              <a:spcAft>
                <a:spcPts val="0"/>
              </a:spcAft>
              <a:buNone/>
            </a:pPr>
            <a:r>
              <a:rPr lang="en-US" sz="2800">
                <a:solidFill>
                  <a:schemeClr val="dk1"/>
                </a:solidFill>
                <a:latin typeface="Gill Sans"/>
                <a:ea typeface="Gill Sans"/>
                <a:cs typeface="Gill Sans"/>
                <a:sym typeface="Gill Sans"/>
              </a:rPr>
              <a:t>TRUE				FALSE</a:t>
            </a:r>
            <a:endParaRPr/>
          </a:p>
        </p:txBody>
      </p:sp>
      <p:sp>
        <p:nvSpPr>
          <p:cNvPr id="154" name="Google Shape;154;p5"/>
          <p:cNvSpPr/>
          <p:nvPr/>
        </p:nvSpPr>
        <p:spPr>
          <a:xfrm flipH="1">
            <a:off x="0" y="6406116"/>
            <a:ext cx="12191998" cy="461774"/>
          </a:xfrm>
          <a:prstGeom prst="rect">
            <a:avLst/>
          </a:prstGeom>
          <a:gradFill>
            <a:gsLst>
              <a:gs pos="0">
                <a:schemeClr val="accent5"/>
              </a:gs>
              <a:gs pos="100000">
                <a:srgbClr val="B8EC53">
                  <a:alpha val="58823"/>
                </a:srgbClr>
              </a:gs>
            </a:gsLst>
            <a:lin ang="15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55" name="Google Shape;155;p5"/>
          <p:cNvSpPr/>
          <p:nvPr/>
        </p:nvSpPr>
        <p:spPr>
          <a:xfrm flipH="1">
            <a:off x="8115300" y="6406115"/>
            <a:ext cx="4076698" cy="464399"/>
          </a:xfrm>
          <a:prstGeom prst="rect">
            <a:avLst/>
          </a:prstGeom>
          <a:gradFill>
            <a:gsLst>
              <a:gs pos="0">
                <a:srgbClr val="9F1141">
                  <a:alpha val="60784"/>
                </a:srgbClr>
              </a:gs>
              <a:gs pos="19000">
                <a:srgbClr val="9F1141">
                  <a:alpha val="60784"/>
                </a:srgbClr>
              </a:gs>
              <a:gs pos="99000">
                <a:srgbClr val="D51757">
                  <a:alpha val="86666"/>
                </a:srgbClr>
              </a:gs>
              <a:gs pos="100000">
                <a:srgbClr val="D51757">
                  <a:alpha val="86666"/>
                </a:srgbClr>
              </a:gs>
            </a:gsLst>
            <a:lin ang="13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pic>
        <p:nvPicPr>
          <p:cNvPr descr="Person with idea concept" id="156" name="Google Shape;156;p5"/>
          <p:cNvPicPr preferRelativeResize="0"/>
          <p:nvPr/>
        </p:nvPicPr>
        <p:blipFill rotWithShape="1">
          <a:blip r:embed="rId3">
            <a:alphaModFix/>
          </a:blip>
          <a:srcRect b="0" l="0" r="0" t="0"/>
          <a:stretch/>
        </p:blipFill>
        <p:spPr>
          <a:xfrm>
            <a:off x="8115300" y="-12515"/>
            <a:ext cx="4076700" cy="641863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1" name="Shape 161"/>
        <p:cNvGrpSpPr/>
        <p:nvPr/>
      </p:nvGrpSpPr>
      <p:grpSpPr>
        <a:xfrm>
          <a:off x="0" y="0"/>
          <a:ext cx="0" cy="0"/>
          <a:chOff x="0" y="0"/>
          <a:chExt cx="0" cy="0"/>
        </a:xfrm>
      </p:grpSpPr>
      <p:sp>
        <p:nvSpPr>
          <p:cNvPr id="162" name="Google Shape;162;p6"/>
          <p:cNvSpPr/>
          <p:nvPr/>
        </p:nvSpPr>
        <p:spPr>
          <a:xfrm flipH="1" rot="10800000">
            <a:off x="0" y="6400799"/>
            <a:ext cx="12192000" cy="456773"/>
          </a:xfrm>
          <a:prstGeom prst="rect">
            <a:avLst/>
          </a:prstGeom>
          <a:gradFill>
            <a:gsLst>
              <a:gs pos="0">
                <a:srgbClr val="D57617">
                  <a:alpha val="27843"/>
                </a:srgbClr>
              </a:gs>
              <a:gs pos="14000">
                <a:srgbClr val="D57617">
                  <a:alpha val="27843"/>
                </a:srgbClr>
              </a:gs>
              <a:gs pos="100000">
                <a:srgbClr val="E73929">
                  <a:alpha val="84705"/>
                </a:srgbClr>
              </a:gs>
            </a:gsLst>
            <a:lin ang="6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63" name="Google Shape;163;p6"/>
          <p:cNvSpPr/>
          <p:nvPr/>
        </p:nvSpPr>
        <p:spPr>
          <a:xfrm flipH="1">
            <a:off x="4038600" y="6400799"/>
            <a:ext cx="8153398" cy="456772"/>
          </a:xfrm>
          <a:prstGeom prst="rect">
            <a:avLst/>
          </a:prstGeom>
          <a:gradFill>
            <a:gsLst>
              <a:gs pos="0">
                <a:srgbClr val="B8EC53">
                  <a:alpha val="54901"/>
                </a:srgbClr>
              </a:gs>
              <a:gs pos="9000">
                <a:srgbClr val="B8EC53">
                  <a:alpha val="54901"/>
                </a:srgbClr>
              </a:gs>
              <a:gs pos="99000">
                <a:schemeClr val="accent2"/>
              </a:gs>
              <a:gs pos="100000">
                <a:schemeClr val="accent2"/>
              </a:gs>
            </a:gsLst>
            <a:lin ang="14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64" name="Google Shape;164;p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65" name="Google Shape;165;p6"/>
          <p:cNvSpPr txBox="1"/>
          <p:nvPr/>
        </p:nvSpPr>
        <p:spPr>
          <a:xfrm>
            <a:off x="1271380" y="1767890"/>
            <a:ext cx="5929422" cy="3322219"/>
          </a:xfrm>
          <a:prstGeom prst="rect">
            <a:avLst/>
          </a:prstGeom>
          <a:noFill/>
          <a:ln>
            <a:noFill/>
          </a:ln>
        </p:spPr>
        <p:txBody>
          <a:bodyPr anchorCtr="0" anchor="t" bIns="0" lIns="0" spcFirstLastPara="1" rIns="0" wrap="square" tIns="0">
            <a:normAutofit/>
          </a:bodyPr>
          <a:lstStyle/>
          <a:p>
            <a:pPr indent="0" lvl="0" marL="0" marR="0" rtl="0" algn="ctr">
              <a:lnSpc>
                <a:spcPct val="120000"/>
              </a:lnSpc>
              <a:spcBef>
                <a:spcPts val="0"/>
              </a:spcBef>
              <a:spcAft>
                <a:spcPts val="0"/>
              </a:spcAft>
              <a:buNone/>
            </a:pPr>
            <a:r>
              <a:rPr lang="en-US" sz="2800">
                <a:solidFill>
                  <a:schemeClr val="dk1"/>
                </a:solidFill>
                <a:latin typeface="Gill Sans"/>
                <a:ea typeface="Gill Sans"/>
                <a:cs typeface="Gill Sans"/>
                <a:sym typeface="Gill Sans"/>
              </a:rPr>
              <a:t>You can share or “like” a photo that makes fun of a friend.</a:t>
            </a:r>
            <a:endParaRPr/>
          </a:p>
          <a:p>
            <a:pPr indent="177800" lvl="0" marL="0" marR="0" rtl="0" algn="ctr">
              <a:lnSpc>
                <a:spcPct val="120000"/>
              </a:lnSpc>
              <a:spcBef>
                <a:spcPts val="600"/>
              </a:spcBef>
              <a:spcAft>
                <a:spcPts val="0"/>
              </a:spcAft>
              <a:buClr>
                <a:schemeClr val="dk1"/>
              </a:buClr>
              <a:buSzPts val="2800"/>
              <a:buFont typeface="Arial"/>
              <a:buNone/>
            </a:pPr>
            <a:r>
              <a:t/>
            </a:r>
            <a:endParaRPr sz="2800">
              <a:solidFill>
                <a:schemeClr val="dk1"/>
              </a:solidFill>
              <a:latin typeface="Gill Sans"/>
              <a:ea typeface="Gill Sans"/>
              <a:cs typeface="Gill Sans"/>
              <a:sym typeface="Gill Sans"/>
            </a:endParaRPr>
          </a:p>
          <a:p>
            <a:pPr indent="0" lvl="0" marL="0" marR="0" rtl="0" algn="ctr">
              <a:lnSpc>
                <a:spcPct val="120000"/>
              </a:lnSpc>
              <a:spcBef>
                <a:spcPts val="600"/>
              </a:spcBef>
              <a:spcAft>
                <a:spcPts val="0"/>
              </a:spcAft>
              <a:buNone/>
            </a:pPr>
            <a:r>
              <a:rPr lang="en-US" sz="2800">
                <a:solidFill>
                  <a:schemeClr val="dk1"/>
                </a:solidFill>
                <a:latin typeface="Gill Sans"/>
                <a:ea typeface="Gill Sans"/>
                <a:cs typeface="Gill Sans"/>
                <a:sym typeface="Gill Sans"/>
              </a:rPr>
              <a:t>TRUE				FALSE</a:t>
            </a:r>
            <a:endParaRPr/>
          </a:p>
        </p:txBody>
      </p:sp>
      <p:sp>
        <p:nvSpPr>
          <p:cNvPr id="166" name="Google Shape;166;p6"/>
          <p:cNvSpPr/>
          <p:nvPr/>
        </p:nvSpPr>
        <p:spPr>
          <a:xfrm flipH="1">
            <a:off x="0" y="6406116"/>
            <a:ext cx="12191998" cy="461774"/>
          </a:xfrm>
          <a:prstGeom prst="rect">
            <a:avLst/>
          </a:prstGeom>
          <a:gradFill>
            <a:gsLst>
              <a:gs pos="0">
                <a:schemeClr val="accent5"/>
              </a:gs>
              <a:gs pos="100000">
                <a:srgbClr val="B8EC53">
                  <a:alpha val="58823"/>
                </a:srgbClr>
              </a:gs>
            </a:gsLst>
            <a:lin ang="15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67" name="Google Shape;167;p6"/>
          <p:cNvSpPr/>
          <p:nvPr/>
        </p:nvSpPr>
        <p:spPr>
          <a:xfrm flipH="1">
            <a:off x="8115300" y="6406115"/>
            <a:ext cx="4076698" cy="464399"/>
          </a:xfrm>
          <a:prstGeom prst="rect">
            <a:avLst/>
          </a:prstGeom>
          <a:gradFill>
            <a:gsLst>
              <a:gs pos="0">
                <a:srgbClr val="9F1141">
                  <a:alpha val="60784"/>
                </a:srgbClr>
              </a:gs>
              <a:gs pos="19000">
                <a:srgbClr val="9F1141">
                  <a:alpha val="60784"/>
                </a:srgbClr>
              </a:gs>
              <a:gs pos="99000">
                <a:srgbClr val="D51757">
                  <a:alpha val="86666"/>
                </a:srgbClr>
              </a:gs>
              <a:gs pos="100000">
                <a:srgbClr val="D51757">
                  <a:alpha val="86666"/>
                </a:srgbClr>
              </a:gs>
            </a:gsLst>
            <a:lin ang="13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pic>
        <p:nvPicPr>
          <p:cNvPr descr="Person with idea concept" id="168" name="Google Shape;168;p6"/>
          <p:cNvPicPr preferRelativeResize="0"/>
          <p:nvPr/>
        </p:nvPicPr>
        <p:blipFill rotWithShape="1">
          <a:blip r:embed="rId3">
            <a:alphaModFix/>
          </a:blip>
          <a:srcRect b="0" l="0" r="0" t="0"/>
          <a:stretch/>
        </p:blipFill>
        <p:spPr>
          <a:xfrm>
            <a:off x="8115300" y="-12515"/>
            <a:ext cx="4076700" cy="641863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3" name="Shape 173"/>
        <p:cNvGrpSpPr/>
        <p:nvPr/>
      </p:nvGrpSpPr>
      <p:grpSpPr>
        <a:xfrm>
          <a:off x="0" y="0"/>
          <a:ext cx="0" cy="0"/>
          <a:chOff x="0" y="0"/>
          <a:chExt cx="0" cy="0"/>
        </a:xfrm>
      </p:grpSpPr>
      <p:sp>
        <p:nvSpPr>
          <p:cNvPr id="174" name="Google Shape;174;p7"/>
          <p:cNvSpPr/>
          <p:nvPr/>
        </p:nvSpPr>
        <p:spPr>
          <a:xfrm flipH="1" rot="10800000">
            <a:off x="0" y="6400799"/>
            <a:ext cx="12192000" cy="456773"/>
          </a:xfrm>
          <a:prstGeom prst="rect">
            <a:avLst/>
          </a:prstGeom>
          <a:gradFill>
            <a:gsLst>
              <a:gs pos="0">
                <a:srgbClr val="D57617">
                  <a:alpha val="27843"/>
                </a:srgbClr>
              </a:gs>
              <a:gs pos="14000">
                <a:srgbClr val="D57617">
                  <a:alpha val="27843"/>
                </a:srgbClr>
              </a:gs>
              <a:gs pos="100000">
                <a:srgbClr val="E73929">
                  <a:alpha val="84705"/>
                </a:srgbClr>
              </a:gs>
            </a:gsLst>
            <a:lin ang="6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75" name="Google Shape;175;p7"/>
          <p:cNvSpPr/>
          <p:nvPr/>
        </p:nvSpPr>
        <p:spPr>
          <a:xfrm flipH="1">
            <a:off x="4038600" y="6400799"/>
            <a:ext cx="8153398" cy="456772"/>
          </a:xfrm>
          <a:prstGeom prst="rect">
            <a:avLst/>
          </a:prstGeom>
          <a:gradFill>
            <a:gsLst>
              <a:gs pos="0">
                <a:srgbClr val="B8EC53">
                  <a:alpha val="54901"/>
                </a:srgbClr>
              </a:gs>
              <a:gs pos="9000">
                <a:srgbClr val="B8EC53">
                  <a:alpha val="54901"/>
                </a:srgbClr>
              </a:gs>
              <a:gs pos="99000">
                <a:schemeClr val="accent2"/>
              </a:gs>
              <a:gs pos="100000">
                <a:schemeClr val="accent2"/>
              </a:gs>
            </a:gsLst>
            <a:lin ang="14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76" name="Google Shape;176;p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77" name="Google Shape;177;p7"/>
          <p:cNvSpPr txBox="1"/>
          <p:nvPr/>
        </p:nvSpPr>
        <p:spPr>
          <a:xfrm>
            <a:off x="1271380" y="1767890"/>
            <a:ext cx="5929422" cy="3322219"/>
          </a:xfrm>
          <a:prstGeom prst="rect">
            <a:avLst/>
          </a:prstGeom>
          <a:noFill/>
          <a:ln>
            <a:noFill/>
          </a:ln>
        </p:spPr>
        <p:txBody>
          <a:bodyPr anchorCtr="0" anchor="t" bIns="0" lIns="0" spcFirstLastPara="1" rIns="0" wrap="square" tIns="0">
            <a:normAutofit/>
          </a:bodyPr>
          <a:lstStyle/>
          <a:p>
            <a:pPr indent="0" lvl="0" marL="0" marR="0" rtl="0" algn="ctr">
              <a:lnSpc>
                <a:spcPct val="120000"/>
              </a:lnSpc>
              <a:spcBef>
                <a:spcPts val="0"/>
              </a:spcBef>
              <a:spcAft>
                <a:spcPts val="0"/>
              </a:spcAft>
              <a:buNone/>
            </a:pPr>
            <a:r>
              <a:rPr lang="en-US" sz="2800">
                <a:solidFill>
                  <a:schemeClr val="dk1"/>
                </a:solidFill>
                <a:latin typeface="Gill Sans"/>
                <a:ea typeface="Gill Sans"/>
                <a:cs typeface="Gill Sans"/>
                <a:sym typeface="Gill Sans"/>
              </a:rPr>
              <a:t>All information published on the Internet is accurate and has been verified.</a:t>
            </a:r>
            <a:endParaRPr/>
          </a:p>
          <a:p>
            <a:pPr indent="177800" lvl="0" marL="0" marR="0" rtl="0" algn="ctr">
              <a:lnSpc>
                <a:spcPct val="120000"/>
              </a:lnSpc>
              <a:spcBef>
                <a:spcPts val="600"/>
              </a:spcBef>
              <a:spcAft>
                <a:spcPts val="0"/>
              </a:spcAft>
              <a:buClr>
                <a:schemeClr val="dk1"/>
              </a:buClr>
              <a:buSzPts val="2800"/>
              <a:buFont typeface="Arial"/>
              <a:buNone/>
            </a:pPr>
            <a:r>
              <a:t/>
            </a:r>
            <a:endParaRPr sz="2800">
              <a:solidFill>
                <a:schemeClr val="dk1"/>
              </a:solidFill>
              <a:latin typeface="Gill Sans"/>
              <a:ea typeface="Gill Sans"/>
              <a:cs typeface="Gill Sans"/>
              <a:sym typeface="Gill Sans"/>
            </a:endParaRPr>
          </a:p>
          <a:p>
            <a:pPr indent="0" lvl="0" marL="0" marR="0" rtl="0" algn="ctr">
              <a:lnSpc>
                <a:spcPct val="120000"/>
              </a:lnSpc>
              <a:spcBef>
                <a:spcPts val="600"/>
              </a:spcBef>
              <a:spcAft>
                <a:spcPts val="0"/>
              </a:spcAft>
              <a:buNone/>
            </a:pPr>
            <a:r>
              <a:rPr lang="en-US" sz="2800">
                <a:solidFill>
                  <a:schemeClr val="dk1"/>
                </a:solidFill>
                <a:latin typeface="Gill Sans"/>
                <a:ea typeface="Gill Sans"/>
                <a:cs typeface="Gill Sans"/>
                <a:sym typeface="Gill Sans"/>
              </a:rPr>
              <a:t>TRUE				FALSE</a:t>
            </a:r>
            <a:endParaRPr/>
          </a:p>
        </p:txBody>
      </p:sp>
      <p:sp>
        <p:nvSpPr>
          <p:cNvPr id="178" name="Google Shape;178;p7"/>
          <p:cNvSpPr/>
          <p:nvPr/>
        </p:nvSpPr>
        <p:spPr>
          <a:xfrm flipH="1">
            <a:off x="0" y="6406116"/>
            <a:ext cx="12191998" cy="461774"/>
          </a:xfrm>
          <a:prstGeom prst="rect">
            <a:avLst/>
          </a:prstGeom>
          <a:gradFill>
            <a:gsLst>
              <a:gs pos="0">
                <a:schemeClr val="accent5"/>
              </a:gs>
              <a:gs pos="100000">
                <a:srgbClr val="B8EC53">
                  <a:alpha val="58823"/>
                </a:srgbClr>
              </a:gs>
            </a:gsLst>
            <a:lin ang="15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79" name="Google Shape;179;p7"/>
          <p:cNvSpPr/>
          <p:nvPr/>
        </p:nvSpPr>
        <p:spPr>
          <a:xfrm flipH="1">
            <a:off x="8115300" y="6406115"/>
            <a:ext cx="4076698" cy="464399"/>
          </a:xfrm>
          <a:prstGeom prst="rect">
            <a:avLst/>
          </a:prstGeom>
          <a:gradFill>
            <a:gsLst>
              <a:gs pos="0">
                <a:srgbClr val="9F1141">
                  <a:alpha val="60784"/>
                </a:srgbClr>
              </a:gs>
              <a:gs pos="19000">
                <a:srgbClr val="9F1141">
                  <a:alpha val="60784"/>
                </a:srgbClr>
              </a:gs>
              <a:gs pos="99000">
                <a:srgbClr val="D51757">
                  <a:alpha val="86666"/>
                </a:srgbClr>
              </a:gs>
              <a:gs pos="100000">
                <a:srgbClr val="D51757">
                  <a:alpha val="86666"/>
                </a:srgbClr>
              </a:gs>
            </a:gsLst>
            <a:lin ang="13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pic>
        <p:nvPicPr>
          <p:cNvPr descr="Person with idea concept" id="180" name="Google Shape;180;p7"/>
          <p:cNvPicPr preferRelativeResize="0"/>
          <p:nvPr/>
        </p:nvPicPr>
        <p:blipFill rotWithShape="1">
          <a:blip r:embed="rId3">
            <a:alphaModFix/>
          </a:blip>
          <a:srcRect b="0" l="0" r="0" t="0"/>
          <a:stretch/>
        </p:blipFill>
        <p:spPr>
          <a:xfrm>
            <a:off x="8115300" y="-12515"/>
            <a:ext cx="4076700" cy="641863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5" name="Shape 185"/>
        <p:cNvGrpSpPr/>
        <p:nvPr/>
      </p:nvGrpSpPr>
      <p:grpSpPr>
        <a:xfrm>
          <a:off x="0" y="0"/>
          <a:ext cx="0" cy="0"/>
          <a:chOff x="0" y="0"/>
          <a:chExt cx="0" cy="0"/>
        </a:xfrm>
      </p:grpSpPr>
      <p:sp>
        <p:nvSpPr>
          <p:cNvPr id="186" name="Google Shape;186;p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87" name="Google Shape;187;p8"/>
          <p:cNvSpPr txBox="1"/>
          <p:nvPr>
            <p:ph type="title"/>
          </p:nvPr>
        </p:nvSpPr>
        <p:spPr>
          <a:xfrm>
            <a:off x="917275" y="4583953"/>
            <a:ext cx="4685857" cy="1465973"/>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dk1"/>
              </a:buClr>
              <a:buSzPts val="2800"/>
              <a:buFont typeface="Gill Sans"/>
              <a:buNone/>
            </a:pPr>
            <a:r>
              <a:rPr lang="en-US" sz="2800"/>
              <a:t>WHAT IS ONLINE SAFETY</a:t>
            </a:r>
            <a:endParaRPr/>
          </a:p>
        </p:txBody>
      </p:sp>
      <p:pic>
        <p:nvPicPr>
          <p:cNvPr descr="A blue and silver lock&#10;&#10;Description automatically generated" id="188" name="Google Shape;188;p8"/>
          <p:cNvPicPr preferRelativeResize="0"/>
          <p:nvPr/>
        </p:nvPicPr>
        <p:blipFill rotWithShape="1">
          <a:blip r:embed="rId3">
            <a:alphaModFix/>
          </a:blip>
          <a:srcRect b="0" l="0" r="0" t="0"/>
          <a:stretch/>
        </p:blipFill>
        <p:spPr>
          <a:xfrm>
            <a:off x="20" y="432"/>
            <a:ext cx="12191980" cy="4244759"/>
          </a:xfrm>
          <a:prstGeom prst="rect">
            <a:avLst/>
          </a:prstGeom>
          <a:noFill/>
          <a:ln>
            <a:noFill/>
          </a:ln>
        </p:spPr>
      </p:pic>
      <p:sp>
        <p:nvSpPr>
          <p:cNvPr id="189" name="Google Shape;189;p8"/>
          <p:cNvSpPr txBox="1"/>
          <p:nvPr>
            <p:ph idx="1" type="body"/>
          </p:nvPr>
        </p:nvSpPr>
        <p:spPr>
          <a:xfrm>
            <a:off x="6096000" y="4583953"/>
            <a:ext cx="5638800" cy="1465973"/>
          </a:xfrm>
          <a:prstGeom prst="rect">
            <a:avLst/>
          </a:prstGeom>
          <a:noFill/>
          <a:ln>
            <a:noFill/>
          </a:ln>
        </p:spPr>
        <p:txBody>
          <a:bodyPr anchorCtr="0" anchor="t" bIns="0" lIns="0" spcFirstLastPara="1" rIns="0" wrap="square" tIns="0">
            <a:normAutofit fontScale="92500" lnSpcReduction="10000"/>
          </a:bodyPr>
          <a:lstStyle/>
          <a:p>
            <a:pPr indent="0" lvl="0" marL="0" rtl="0" algn="l">
              <a:lnSpc>
                <a:spcPct val="120000"/>
              </a:lnSpc>
              <a:spcBef>
                <a:spcPts val="0"/>
              </a:spcBef>
              <a:spcAft>
                <a:spcPts val="0"/>
              </a:spcAft>
              <a:buClr>
                <a:schemeClr val="dk1"/>
              </a:buClr>
              <a:buSzPct val="100000"/>
              <a:buNone/>
            </a:pPr>
            <a:r>
              <a:rPr lang="en-US" sz="2400"/>
              <a:t>Online safety is the ability to understand and recognize threats that exist on the internet, as well as having the skills and knowledge to avoid these threats. </a:t>
            </a:r>
            <a:endParaRPr sz="1400"/>
          </a:p>
        </p:txBody>
      </p:sp>
      <p:sp>
        <p:nvSpPr>
          <p:cNvPr id="190" name="Google Shape;190;p8"/>
          <p:cNvSpPr/>
          <p:nvPr/>
        </p:nvSpPr>
        <p:spPr>
          <a:xfrm flipH="1" rot="10800000">
            <a:off x="0" y="6400799"/>
            <a:ext cx="12192000" cy="456773"/>
          </a:xfrm>
          <a:prstGeom prst="rect">
            <a:avLst/>
          </a:prstGeom>
          <a:gradFill>
            <a:gsLst>
              <a:gs pos="0">
                <a:srgbClr val="D57617">
                  <a:alpha val="27843"/>
                </a:srgbClr>
              </a:gs>
              <a:gs pos="14000">
                <a:srgbClr val="D57617">
                  <a:alpha val="27843"/>
                </a:srgbClr>
              </a:gs>
              <a:gs pos="100000">
                <a:srgbClr val="E73929">
                  <a:alpha val="84705"/>
                </a:srgbClr>
              </a:gs>
            </a:gsLst>
            <a:lin ang="6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91" name="Google Shape;191;p8"/>
          <p:cNvSpPr/>
          <p:nvPr/>
        </p:nvSpPr>
        <p:spPr>
          <a:xfrm flipH="1">
            <a:off x="4038600" y="6400799"/>
            <a:ext cx="8153398" cy="456772"/>
          </a:xfrm>
          <a:prstGeom prst="rect">
            <a:avLst/>
          </a:prstGeom>
          <a:gradFill>
            <a:gsLst>
              <a:gs pos="0">
                <a:srgbClr val="B8EC53">
                  <a:alpha val="66666"/>
                </a:srgbClr>
              </a:gs>
              <a:gs pos="9000">
                <a:srgbClr val="B8EC53">
                  <a:alpha val="66666"/>
                </a:srgbClr>
              </a:gs>
              <a:gs pos="99000">
                <a:schemeClr val="accent2"/>
              </a:gs>
              <a:gs pos="100000">
                <a:schemeClr val="accent2"/>
              </a:gs>
            </a:gsLst>
            <a:lin ang="14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92" name="Google Shape;192;p8"/>
          <p:cNvSpPr txBox="1"/>
          <p:nvPr/>
        </p:nvSpPr>
        <p:spPr>
          <a:xfrm>
            <a:off x="9742291" y="4045136"/>
            <a:ext cx="2449709" cy="200055"/>
          </a:xfrm>
          <a:prstGeom prst="rect">
            <a:avLst/>
          </a:prstGeom>
          <a:solidFill>
            <a:srgbClr val="000000"/>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700" u="sng">
                <a:solidFill>
                  <a:srgbClr val="FFFFFF"/>
                </a:solidFill>
                <a:latin typeface="Gill Sans"/>
                <a:ea typeface="Gill Sans"/>
                <a:cs typeface="Gill Sans"/>
                <a:sym typeface="Gill Sans"/>
                <a:hlinkClick r:id="rId4">
                  <a:extLst>
                    <a:ext uri="{A12FA001-AC4F-418D-AE19-62706E023703}">
                      <ahyp:hlinkClr val="tx"/>
                    </a:ext>
                  </a:extLst>
                </a:hlinkClick>
              </a:rPr>
              <a:t>This Photo</a:t>
            </a:r>
            <a:r>
              <a:rPr lang="en-US" sz="700">
                <a:solidFill>
                  <a:srgbClr val="FFFFFF"/>
                </a:solidFill>
                <a:latin typeface="Gill Sans"/>
                <a:ea typeface="Gill Sans"/>
                <a:cs typeface="Gill Sans"/>
                <a:sym typeface="Gill Sans"/>
              </a:rPr>
              <a:t> by Unknown Author is licensed under </a:t>
            </a:r>
            <a:r>
              <a:rPr lang="en-US" sz="700" u="sng">
                <a:solidFill>
                  <a:srgbClr val="FFFFFF"/>
                </a:solidFill>
                <a:latin typeface="Gill Sans"/>
                <a:ea typeface="Gill Sans"/>
                <a:cs typeface="Gill Sans"/>
                <a:sym typeface="Gill Sans"/>
                <a:hlinkClick r:id="rId5">
                  <a:extLst>
                    <a:ext uri="{A12FA001-AC4F-418D-AE19-62706E023703}">
                      <ahyp:hlinkClr val="tx"/>
                    </a:ext>
                  </a:extLst>
                </a:hlinkClick>
              </a:rPr>
              <a:t>CC BY-ND</a:t>
            </a:r>
            <a:endParaRPr sz="700">
              <a:solidFill>
                <a:srgbClr val="FFFFFF"/>
              </a:solidFill>
              <a:latin typeface="Gill Sans"/>
              <a:ea typeface="Gill Sans"/>
              <a:cs typeface="Gill Sans"/>
              <a:sym typeface="Gill Sans"/>
            </a:endParaRPr>
          </a:p>
        </p:txBody>
      </p:sp>
    </p:spTree>
  </p:cSld>
  <p:clrMapOvr>
    <a:masterClrMapping/>
  </p:clrMapOvr>
</p:sld>
</file>

<file path=ppt/theme/theme1.xml><?xml version="1.0" encoding="utf-8"?>
<a:theme xmlns:a="http://schemas.openxmlformats.org/drawingml/2006/main" xmlns:r="http://schemas.openxmlformats.org/officeDocument/2006/relationships" name="GradientRiseVTI">
  <a:themeElements>
    <a:clrScheme name="AnalogousFromDarkSeedLeftStep">
      <a:dk1>
        <a:srgbClr val="000000"/>
      </a:dk1>
      <a:lt1>
        <a:srgbClr val="FFFFFF"/>
      </a:lt1>
      <a:dk2>
        <a:srgbClr val="3B2E21"/>
      </a:dk2>
      <a:lt2>
        <a:srgbClr val="E7E2E8"/>
      </a:lt2>
      <a:accent1>
        <a:srgbClr val="46B620"/>
      </a:accent1>
      <a:accent2>
        <a:srgbClr val="7BAF13"/>
      </a:accent2>
      <a:accent3>
        <a:srgbClr val="AEA21F"/>
      </a:accent3>
      <a:accent4>
        <a:srgbClr val="D57617"/>
      </a:accent4>
      <a:accent5>
        <a:srgbClr val="E73929"/>
      </a:accent5>
      <a:accent6>
        <a:srgbClr val="D51757"/>
      </a:accent6>
      <a:hlink>
        <a:srgbClr val="BF5F3F"/>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2023-12-04T12:28:08Z</dcterms:created>
  <dc:creator>Ugne Lipeikaite</dc:creator>
</cp:coreProperties>
</file>