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8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54" r:id="rId2"/>
    <p:sldMasterId id="2147483801" r:id="rId3"/>
    <p:sldMasterId id="2147483824" r:id="rId4"/>
    <p:sldMasterId id="2147483906" r:id="rId5"/>
    <p:sldMasterId id="2147483912" r:id="rId6"/>
    <p:sldMasterId id="2147483925" r:id="rId7"/>
  </p:sldMasterIdLst>
  <p:notesMasterIdLst>
    <p:notesMasterId r:id="rId70"/>
  </p:notesMasterIdLst>
  <p:sldIdLst>
    <p:sldId id="467" r:id="rId8"/>
    <p:sldId id="598" r:id="rId9"/>
    <p:sldId id="629" r:id="rId10"/>
    <p:sldId id="599" r:id="rId11"/>
    <p:sldId id="600" r:id="rId12"/>
    <p:sldId id="601" r:id="rId13"/>
    <p:sldId id="602" r:id="rId14"/>
    <p:sldId id="603" r:id="rId15"/>
    <p:sldId id="628" r:id="rId16"/>
    <p:sldId id="627" r:id="rId17"/>
    <p:sldId id="654" r:id="rId18"/>
    <p:sldId id="655" r:id="rId19"/>
    <p:sldId id="605" r:id="rId20"/>
    <p:sldId id="604" r:id="rId21"/>
    <p:sldId id="606" r:id="rId22"/>
    <p:sldId id="607" r:id="rId23"/>
    <p:sldId id="608" r:id="rId24"/>
    <p:sldId id="609" r:id="rId25"/>
    <p:sldId id="610" r:id="rId26"/>
    <p:sldId id="611" r:id="rId27"/>
    <p:sldId id="612" r:id="rId28"/>
    <p:sldId id="613" r:id="rId29"/>
    <p:sldId id="614" r:id="rId30"/>
    <p:sldId id="615" r:id="rId31"/>
    <p:sldId id="616" r:id="rId32"/>
    <p:sldId id="617" r:id="rId33"/>
    <p:sldId id="618" r:id="rId34"/>
    <p:sldId id="619" r:id="rId35"/>
    <p:sldId id="620" r:id="rId36"/>
    <p:sldId id="621" r:id="rId37"/>
    <p:sldId id="622" r:id="rId38"/>
    <p:sldId id="623" r:id="rId39"/>
    <p:sldId id="624" r:id="rId40"/>
    <p:sldId id="625" r:id="rId41"/>
    <p:sldId id="626" r:id="rId42"/>
    <p:sldId id="630" r:id="rId43"/>
    <p:sldId id="631" r:id="rId44"/>
    <p:sldId id="632" r:id="rId45"/>
    <p:sldId id="633" r:id="rId46"/>
    <p:sldId id="634" r:id="rId47"/>
    <p:sldId id="635" r:id="rId48"/>
    <p:sldId id="636" r:id="rId49"/>
    <p:sldId id="637" r:id="rId50"/>
    <p:sldId id="638" r:id="rId51"/>
    <p:sldId id="639" r:id="rId52"/>
    <p:sldId id="640" r:id="rId53"/>
    <p:sldId id="641" r:id="rId54"/>
    <p:sldId id="642" r:id="rId55"/>
    <p:sldId id="643" r:id="rId56"/>
    <p:sldId id="644" r:id="rId57"/>
    <p:sldId id="645" r:id="rId58"/>
    <p:sldId id="646" r:id="rId59"/>
    <p:sldId id="647" r:id="rId60"/>
    <p:sldId id="648" r:id="rId61"/>
    <p:sldId id="649" r:id="rId62"/>
    <p:sldId id="650" r:id="rId63"/>
    <p:sldId id="653" r:id="rId64"/>
    <p:sldId id="656" r:id="rId65"/>
    <p:sldId id="534" r:id="rId66"/>
    <p:sldId id="535" r:id="rId67"/>
    <p:sldId id="536" r:id="rId68"/>
    <p:sldId id="317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an Fairbairn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2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" Type="http://schemas.openxmlformats.org/officeDocument/2006/relationships/slideMaster" Target="slideMasters/slideMaster7.xml"/><Relationship Id="rId7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73C36-1575-4D6C-9776-FCE916E1101C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E3976-90A3-4A8D-9237-95AA8A64D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60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a63357591b_0_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ga63357591b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3490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a63357591b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a63357591b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0942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a63357591b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a63357591b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84667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a64e53e08d_5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ga64e53e08d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4119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a64e53e08d_5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a64e53e08d_5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1178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64e53e08d_5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ga64e53e08d_5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09859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a63357591b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ga63357591b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1093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a3c63ba3b0_1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ga3c63ba3b0_1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29434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824333"/>
            <a:ext cx="9085179" cy="16394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0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75258"/>
            <a:ext cx="85344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accent3"/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3706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185333" y="1143001"/>
            <a:ext cx="965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5400" dirty="0">
                <a:solidFill>
                  <a:srgbClr val="FFFFFF"/>
                </a:solidFill>
                <a:latin typeface="Open Sans"/>
                <a:cs typeface="Open Sans"/>
              </a:rPr>
              <a:t>“Quote here. Quote here. Quote here. Quote here. Quote here. Quote here.” 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080001" y="4801542"/>
            <a:ext cx="6201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>
                <a:solidFill>
                  <a:srgbClr val="FFFFFF"/>
                </a:solidFill>
                <a:latin typeface="Open Sans"/>
                <a:cs typeface="Open Sans"/>
              </a:rPr>
              <a:t>- AUTHOR NAME HERE</a:t>
            </a:r>
          </a:p>
        </p:txBody>
      </p:sp>
    </p:spTree>
    <p:extLst>
      <p:ext uri="{BB962C8B-B14F-4D97-AF65-F5344CB8AC3E}">
        <p14:creationId xmlns:p14="http://schemas.microsoft.com/office/powerpoint/2010/main" val="1715923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IFL_LOGO_BG_WHITE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68" y="5422266"/>
            <a:ext cx="6777867" cy="143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86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>
                <a:solidFill>
                  <a:prstClr val="black"/>
                </a:solidFill>
              </a:rPr>
              <a:t>www.eifl.net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503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>
                <a:solidFill>
                  <a:prstClr val="black"/>
                </a:solidFill>
              </a:rPr>
              <a:t>www.eifl.net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8739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>
                <a:solidFill>
                  <a:prstClr val="black"/>
                </a:solidFill>
              </a:rPr>
              <a:t>www.eifl.net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9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>
                <a:solidFill>
                  <a:prstClr val="black"/>
                </a:solidFill>
              </a:rPr>
              <a:t>www.eifl.net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59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>
                <a:solidFill>
                  <a:prstClr val="black"/>
                </a:solidFill>
              </a:rPr>
              <a:t>www.eifl.net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870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>
                <a:solidFill>
                  <a:prstClr val="black"/>
                </a:solidFill>
              </a:rPr>
              <a:t>www.eifl.net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259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>
                <a:solidFill>
                  <a:prstClr val="black"/>
                </a:solidFill>
              </a:rPr>
              <a:t>www.eifl.net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36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>
                <a:solidFill>
                  <a:prstClr val="black"/>
                </a:solidFill>
              </a:rPr>
              <a:t>www.eifl.net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70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0033"/>
            <a:ext cx="10354733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Open Sans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7" y="2400386"/>
            <a:ext cx="10320867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31940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6167" y="331940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01614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>
                <a:solidFill>
                  <a:prstClr val="black"/>
                </a:solidFill>
              </a:rPr>
              <a:t>www.eifl.net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38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0033"/>
            <a:ext cx="10354733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Open Sans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7" y="2400386"/>
            <a:ext cx="10320867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31940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6167" y="331940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52608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1041995"/>
            <a:ext cx="4011084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6734" y="1041996"/>
            <a:ext cx="6049433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531652"/>
            <a:ext cx="4011084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1678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54709" y="344185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98562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1041995"/>
            <a:ext cx="4011084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6734" y="1041996"/>
            <a:ext cx="6049433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531652"/>
            <a:ext cx="4011084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1678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54709" y="344185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408056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1041995"/>
            <a:ext cx="4011084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6734" y="1041996"/>
            <a:ext cx="6049433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531652"/>
            <a:ext cx="4011084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1678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54709" y="344185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1702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1041995"/>
            <a:ext cx="4011084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6734" y="1041996"/>
            <a:ext cx="6049433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531652"/>
            <a:ext cx="4011084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1678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54709" y="344185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65049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0033"/>
            <a:ext cx="10354733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Open Sans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7" y="2400386"/>
            <a:ext cx="10320867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31940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6167" y="331940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280665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0033"/>
            <a:ext cx="10354733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Open Sans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7" y="2400386"/>
            <a:ext cx="10320867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31940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6167" y="331940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599504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824334"/>
            <a:ext cx="9085179" cy="16394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0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75258"/>
            <a:ext cx="85344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accent3"/>
                </a:solidFill>
                <a:latin typeface="Open Sans"/>
                <a:cs typeface="Open Sans"/>
              </a:defRPr>
            </a:lvl1pPr>
            <a:lvl2pPr marL="457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15250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250033"/>
            <a:ext cx="10354733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9">
                <a:latin typeface="Open Sans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2400386"/>
            <a:ext cx="10320867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31941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6167" y="331941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39273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7767" y="2017296"/>
            <a:ext cx="10363200" cy="199657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767" y="1019342"/>
            <a:ext cx="10363200" cy="89568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chemeClr val="accent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1678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97042" y="332658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439821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7767" y="2017297"/>
            <a:ext cx="10363200" cy="199657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199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7767" y="1019343"/>
            <a:ext cx="10363200" cy="89568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199">
                <a:solidFill>
                  <a:schemeClr val="accent3"/>
                </a:solidFill>
              </a:defRPr>
            </a:lvl1pPr>
            <a:lvl2pPr marL="4571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1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8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16784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97042" y="332659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05398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72051"/>
            <a:ext cx="9952567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9"/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097756"/>
            <a:ext cx="4957233" cy="2823496"/>
          </a:xfrm>
          <a:prstGeom prst="rect">
            <a:avLst/>
          </a:prstGeom>
        </p:spPr>
        <p:txBody>
          <a:bodyPr/>
          <a:lstStyle>
            <a:lvl1pPr>
              <a:defRPr sz="2199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5566835" y="2097756"/>
            <a:ext cx="4995333" cy="2823497"/>
          </a:xfrm>
          <a:prstGeom prst="rect">
            <a:avLst/>
          </a:prstGeom>
        </p:spPr>
        <p:txBody>
          <a:bodyPr/>
          <a:lstStyle>
            <a:lvl1pPr>
              <a:defRPr sz="2199">
                <a:solidFill>
                  <a:srgbClr val="595959"/>
                </a:solidFill>
              </a:defRPr>
            </a:lvl1pPr>
            <a:lvl2pPr>
              <a:defRPr sz="2000">
                <a:solidFill>
                  <a:srgbClr val="595959"/>
                </a:solidFill>
              </a:defRPr>
            </a:lvl2pPr>
            <a:lvl3pPr>
              <a:defRPr sz="18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4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16784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18209" y="316784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20401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72979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8000" y="358776"/>
            <a:ext cx="7315200" cy="3371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28" indent="0">
              <a:buNone/>
              <a:defRPr sz="2799"/>
            </a:lvl2pPr>
            <a:lvl3pPr marL="914256" indent="0">
              <a:buNone/>
              <a:defRPr sz="2400"/>
            </a:lvl3pPr>
            <a:lvl4pPr marL="1371383" indent="0">
              <a:buNone/>
              <a:defRPr sz="2000"/>
            </a:lvl4pPr>
            <a:lvl5pPr marL="1828510" indent="0">
              <a:buNone/>
              <a:defRPr sz="2000"/>
            </a:lvl5pPr>
            <a:lvl6pPr marL="2285638" indent="0">
              <a:buNone/>
              <a:defRPr sz="2000"/>
            </a:lvl6pPr>
            <a:lvl7pPr marL="2742766" indent="0">
              <a:buNone/>
              <a:defRPr sz="2000"/>
            </a:lvl7pPr>
            <a:lvl8pPr marL="3199893" indent="0">
              <a:buNone/>
              <a:defRPr sz="2000"/>
            </a:lvl8pPr>
            <a:lvl9pPr marL="3657021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4296527"/>
            <a:ext cx="7315200" cy="4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28" indent="0">
              <a:buNone/>
              <a:defRPr sz="1200"/>
            </a:lvl2pPr>
            <a:lvl3pPr marL="914256" indent="0">
              <a:buNone/>
              <a:defRPr sz="1000"/>
            </a:lvl3pPr>
            <a:lvl4pPr marL="1371383" indent="0">
              <a:buNone/>
              <a:defRPr sz="900"/>
            </a:lvl4pPr>
            <a:lvl5pPr marL="1828510" indent="0">
              <a:buNone/>
              <a:defRPr sz="900"/>
            </a:lvl5pPr>
            <a:lvl6pPr marL="2285638" indent="0">
              <a:buNone/>
              <a:defRPr sz="900"/>
            </a:lvl6pPr>
            <a:lvl7pPr marL="2742766" indent="0">
              <a:buNone/>
              <a:defRPr sz="900"/>
            </a:lvl7pPr>
            <a:lvl8pPr marL="3199893" indent="0">
              <a:buNone/>
              <a:defRPr sz="900"/>
            </a:lvl8pPr>
            <a:lvl9pPr marL="3657021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13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1041995"/>
            <a:ext cx="4011084" cy="4049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6735" y="1041997"/>
            <a:ext cx="6049433" cy="365700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531652"/>
            <a:ext cx="4011084" cy="3167349"/>
          </a:xfrm>
        </p:spPr>
        <p:txBody>
          <a:bodyPr/>
          <a:lstStyle>
            <a:lvl1pPr marL="0" indent="0">
              <a:buNone/>
              <a:defRPr sz="1400"/>
            </a:lvl1pPr>
            <a:lvl2pPr marL="457128" indent="0">
              <a:buNone/>
              <a:defRPr sz="1200"/>
            </a:lvl2pPr>
            <a:lvl3pPr marL="914256" indent="0">
              <a:buNone/>
              <a:defRPr sz="1000"/>
            </a:lvl3pPr>
            <a:lvl4pPr marL="1371383" indent="0">
              <a:buNone/>
              <a:defRPr sz="900"/>
            </a:lvl4pPr>
            <a:lvl5pPr marL="1828510" indent="0">
              <a:buNone/>
              <a:defRPr sz="900"/>
            </a:lvl5pPr>
            <a:lvl6pPr marL="2285638" indent="0">
              <a:buNone/>
              <a:defRPr sz="900"/>
            </a:lvl6pPr>
            <a:lvl7pPr marL="2742766" indent="0">
              <a:buNone/>
              <a:defRPr sz="900"/>
            </a:lvl7pPr>
            <a:lvl8pPr marL="3199893" indent="0">
              <a:buNone/>
              <a:defRPr sz="900"/>
            </a:lvl8pPr>
            <a:lvl9pPr marL="3657021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16784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54709" y="344186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0337994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1041995"/>
            <a:ext cx="4011084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6735" y="1041997"/>
            <a:ext cx="6049433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531652"/>
            <a:ext cx="4011084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28" indent="0">
              <a:buNone/>
              <a:defRPr sz="1200"/>
            </a:lvl2pPr>
            <a:lvl3pPr marL="914256" indent="0">
              <a:buNone/>
              <a:defRPr sz="1000"/>
            </a:lvl3pPr>
            <a:lvl4pPr marL="1371383" indent="0">
              <a:buNone/>
              <a:defRPr sz="900"/>
            </a:lvl4pPr>
            <a:lvl5pPr marL="1828510" indent="0">
              <a:buNone/>
              <a:defRPr sz="900"/>
            </a:lvl5pPr>
            <a:lvl6pPr marL="2285638" indent="0">
              <a:buNone/>
              <a:defRPr sz="900"/>
            </a:lvl6pPr>
            <a:lvl7pPr marL="2742766" indent="0">
              <a:buNone/>
              <a:defRPr sz="900"/>
            </a:lvl7pPr>
            <a:lvl8pPr marL="3199893" indent="0">
              <a:buNone/>
              <a:defRPr sz="900"/>
            </a:lvl8pPr>
            <a:lvl9pPr marL="3657021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16784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54709" y="344186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56464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1041995"/>
            <a:ext cx="4011084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6735" y="1041997"/>
            <a:ext cx="6049433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531652"/>
            <a:ext cx="4011084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28" indent="0">
              <a:buNone/>
              <a:defRPr sz="1200"/>
            </a:lvl2pPr>
            <a:lvl3pPr marL="914256" indent="0">
              <a:buNone/>
              <a:defRPr sz="1000"/>
            </a:lvl3pPr>
            <a:lvl4pPr marL="1371383" indent="0">
              <a:buNone/>
              <a:defRPr sz="900"/>
            </a:lvl4pPr>
            <a:lvl5pPr marL="1828510" indent="0">
              <a:buNone/>
              <a:defRPr sz="900"/>
            </a:lvl5pPr>
            <a:lvl6pPr marL="2285638" indent="0">
              <a:buNone/>
              <a:defRPr sz="900"/>
            </a:lvl6pPr>
            <a:lvl7pPr marL="2742766" indent="0">
              <a:buNone/>
              <a:defRPr sz="900"/>
            </a:lvl7pPr>
            <a:lvl8pPr marL="3199893" indent="0">
              <a:buNone/>
              <a:defRPr sz="900"/>
            </a:lvl8pPr>
            <a:lvl9pPr marL="3657021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16784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54709" y="344186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662090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250033"/>
            <a:ext cx="10354733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199">
                <a:latin typeface="Open Sans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2400386"/>
            <a:ext cx="10320867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31941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6167" y="331941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9986660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11/19/20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78F-8F01-4700-AC64-C6465CE6E4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30805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11/19/20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65D5-73BD-427E-84BC-B34CB695A0E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94622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11/19/20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29D0-0F67-4C7A-9A38-4C949D788F6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5703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72051"/>
            <a:ext cx="9952567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097755"/>
            <a:ext cx="4957233" cy="282349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5566834" y="2097755"/>
            <a:ext cx="4995333" cy="282349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595959"/>
                </a:solidFill>
              </a:defRPr>
            </a:lvl1pPr>
            <a:lvl2pPr>
              <a:defRPr sz="2000">
                <a:solidFill>
                  <a:srgbClr val="595959"/>
                </a:solidFill>
              </a:defRPr>
            </a:lvl2pPr>
            <a:lvl3pPr>
              <a:defRPr sz="18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4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1678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618209" y="316783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76325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4966"/>
            <a:ext cx="5384800" cy="3976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4966"/>
            <a:ext cx="5384800" cy="3976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11/19/20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F468-48DB-46A7-B4A4-C360C69181D1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646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11/19/20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4590-97C9-46AE-AA97-0133B1DD14E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4184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11/19/20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55E3-36C9-475D-ABC2-6B09DA46956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2484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11/19/20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0297E-1C0F-438B-A46A-E8D0D62269B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833387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11/19/20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F1A0B-E026-47DB-BF07-49DE879D86F1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86069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11/19/20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64FE-7495-46CC-A278-10882D86CC85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6811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11/19/20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EFFAC-0F63-4D0D-A818-407F5CD0264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72997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3051"/>
            <a:ext cx="2743200" cy="5308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3051"/>
            <a:ext cx="8026400" cy="5308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11/19/20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7E65-054A-427F-9C66-2065ED4DBFA5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06757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obj">
  <p:cSld name="1_Blank">
    <p:bg>
      <p:bgPr>
        <a:solidFill>
          <a:schemeClr val="lt1"/>
        </a:solidFill>
        <a:effectLst/>
      </p:bgPr>
    </p:bg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138"/>
          <p:cNvSpPr/>
          <p:nvPr/>
        </p:nvSpPr>
        <p:spPr>
          <a:xfrm>
            <a:off x="10635920" y="6030307"/>
            <a:ext cx="1556461" cy="82769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013"/>
            </a:pPr>
            <a:endParaRPr sz="1351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47" name="Google Shape;647;p138"/>
          <p:cNvSpPr/>
          <p:nvPr/>
        </p:nvSpPr>
        <p:spPr>
          <a:xfrm>
            <a:off x="1" y="2"/>
            <a:ext cx="1555395" cy="816068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buSzPts val="1013"/>
            </a:pPr>
            <a:endParaRPr sz="1351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138"/>
          <p:cNvSpPr txBox="1">
            <a:spLocks noGrp="1"/>
          </p:cNvSpPr>
          <p:nvPr>
            <p:ph type="ftr" idx="11"/>
          </p:nvPr>
        </p:nvSpPr>
        <p:spPr>
          <a:xfrm>
            <a:off x="3771900" y="6290076"/>
            <a:ext cx="4648200" cy="282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138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4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0" name="Google Shape;650;p138"/>
          <p:cNvSpPr txBox="1">
            <a:spLocks noGrp="1"/>
          </p:cNvSpPr>
          <p:nvPr>
            <p:ph type="sldNum" idx="12"/>
          </p:nvPr>
        </p:nvSpPr>
        <p:spPr>
          <a:xfrm>
            <a:off x="10972800" y="6290076"/>
            <a:ext cx="381000" cy="282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67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5800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2221993"/>
            <a:ext cx="12192000" cy="2414271"/>
          </a:xfrm>
          <a:custGeom>
            <a:avLst/>
            <a:gdLst/>
            <a:ahLst/>
            <a:cxnLst/>
            <a:rect l="l" t="t" r="r" b="b"/>
            <a:pathLst>
              <a:path w="12192000" h="2414270">
                <a:moveTo>
                  <a:pt x="12192000" y="0"/>
                </a:moveTo>
                <a:lnTo>
                  <a:pt x="0" y="0"/>
                </a:lnTo>
                <a:lnTo>
                  <a:pt x="0" y="2414016"/>
                </a:lnTo>
                <a:lnTo>
                  <a:pt x="12192000" y="2414016"/>
                </a:lnTo>
                <a:lnTo>
                  <a:pt x="1219200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1570" y="2812796"/>
            <a:ext cx="11868861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246123" y="3939897"/>
            <a:ext cx="769975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8725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8725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11/19/20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8725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169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729789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8000" y="358775"/>
            <a:ext cx="7315200" cy="3371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" y="4296527"/>
            <a:ext cx="7315200" cy="4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78128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68346" y="1895350"/>
            <a:ext cx="4655311" cy="430887"/>
          </a:xfrm>
        </p:spPr>
        <p:txBody>
          <a:bodyPr lIns="0" tIns="0" rIns="0" bIns="0"/>
          <a:lstStyle>
            <a:lvl1pPr>
              <a:defRPr sz="2800" b="1" i="0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8725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8725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11/19/20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8725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18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68346" y="1895350"/>
            <a:ext cx="4655311" cy="430887"/>
          </a:xfrm>
        </p:spPr>
        <p:txBody>
          <a:bodyPr lIns="0" tIns="0" rIns="0" bIns="0"/>
          <a:lstStyle>
            <a:lvl1pPr>
              <a:defRPr sz="2800" b="1" i="0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8725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8725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11/19/20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8725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15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68346" y="1895350"/>
            <a:ext cx="4655311" cy="430887"/>
          </a:xfrm>
        </p:spPr>
        <p:txBody>
          <a:bodyPr lIns="0" tIns="0" rIns="0" bIns="0"/>
          <a:lstStyle>
            <a:lvl1pPr>
              <a:defRPr sz="2800" b="1" i="0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8725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8725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11/19/20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8725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089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8725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8725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11/19/20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8725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970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900"/>
              <a:buFont typeface="Calibri"/>
              <a:buNone/>
              <a:defRPr sz="6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69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69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69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69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69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69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69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6933"/>
            </a:lvl9pPr>
          </a:lstStyle>
          <a:p>
            <a:endParaRPr/>
          </a:p>
        </p:txBody>
      </p:sp>
      <p:sp>
        <p:nvSpPr>
          <p:cNvPr id="181" name="Google Shape;181;p2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/>
            </a:lvl9pPr>
          </a:lstStyle>
          <a:p>
            <a:endParaRPr/>
          </a:p>
        </p:txBody>
      </p:sp>
      <p:sp>
        <p:nvSpPr>
          <p:cNvPr id="182" name="Google Shape;182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FFFFFF"/>
              </a:buClr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>
                <a:buClr>
                  <a:srgbClr val="FFFFFF"/>
                </a:buClr>
              </a:p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54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21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/>
            </a:lvl1pPr>
            <a:lvl2pPr marL="1219170" lvl="1" indent="-3979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4267093" lvl="6" indent="-3979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4876678" lvl="7" indent="-397923" algn="l" rtl="0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5486263" lvl="8" indent="-397923" algn="l" rtl="0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86" name="Google Shape;186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FFFFFF"/>
              </a:buClr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>
                <a:buClr>
                  <a:srgbClr val="FFFFFF"/>
                </a:buClr>
              </a:p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87" name="Google Shape;187;p30"/>
          <p:cNvSpPr txBox="1"/>
          <p:nvPr/>
        </p:nvSpPr>
        <p:spPr>
          <a:xfrm>
            <a:off x="3636233" y="6383033"/>
            <a:ext cx="1974400" cy="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867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rd-alliance.org</a:t>
            </a:r>
            <a:endParaRPr sz="18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30"/>
          <p:cNvSpPr txBox="1"/>
          <p:nvPr/>
        </p:nvSpPr>
        <p:spPr>
          <a:xfrm>
            <a:off x="6630767" y="6383033"/>
            <a:ext cx="4146400" cy="1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SzPts val="1400"/>
              <a:buFont typeface="Arial"/>
              <a:buNone/>
            </a:pPr>
            <a:r>
              <a:rPr lang="en" sz="1867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@resdatall | @rda_europe | @RDA_US</a:t>
            </a:r>
            <a:endParaRPr sz="18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66563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1"/>
          <p:cNvSpPr txBox="1">
            <a:spLocks noGrp="1"/>
          </p:cNvSpPr>
          <p:nvPr>
            <p:ph type="title"/>
          </p:nvPr>
        </p:nvSpPr>
        <p:spPr>
          <a:xfrm>
            <a:off x="2209800" y="175705"/>
            <a:ext cx="9352000" cy="1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91" name="Google Shape;191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1"/>
          <p:cNvSpPr txBox="1">
            <a:spLocks noGrp="1"/>
          </p:cNvSpPr>
          <p:nvPr>
            <p:ph type="sldNum" idx="12"/>
          </p:nvPr>
        </p:nvSpPr>
        <p:spPr>
          <a:xfrm>
            <a:off x="10271343" y="6425625"/>
            <a:ext cx="701600" cy="4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95" name="Google Shape;195;p31"/>
          <p:cNvSpPr txBox="1">
            <a:spLocks noGrp="1"/>
          </p:cNvSpPr>
          <p:nvPr>
            <p:ph type="ftr" idx="11"/>
          </p:nvPr>
        </p:nvSpPr>
        <p:spPr>
          <a:xfrm>
            <a:off x="3283052" y="6425625"/>
            <a:ext cx="6644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267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2"/>
          <p:cNvSpPr txBox="1">
            <a:spLocks noGrp="1"/>
          </p:cNvSpPr>
          <p:nvPr>
            <p:ph type="sldNum" idx="12"/>
          </p:nvPr>
        </p:nvSpPr>
        <p:spPr>
          <a:xfrm>
            <a:off x="10271343" y="6425625"/>
            <a:ext cx="701600" cy="4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01" name="Google Shape;201;p32"/>
          <p:cNvSpPr txBox="1">
            <a:spLocks noGrp="1"/>
          </p:cNvSpPr>
          <p:nvPr>
            <p:ph type="ftr" idx="11"/>
          </p:nvPr>
        </p:nvSpPr>
        <p:spPr>
          <a:xfrm>
            <a:off x="3283052" y="6425625"/>
            <a:ext cx="6644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188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4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24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9B94E"/>
              </a:buClr>
              <a:buSzPts val="2100"/>
              <a:buFont typeface="Courier New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9B94E"/>
              </a:buClr>
              <a:buSzPts val="18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9B94E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9B94E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4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600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900"/>
              <a:buNone/>
              <a:defRPr sz="1200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pic>
        <p:nvPicPr>
          <p:cNvPr id="206" name="Google Shape;206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3"/>
          <p:cNvSpPr txBox="1">
            <a:spLocks noGrp="1"/>
          </p:cNvSpPr>
          <p:nvPr>
            <p:ph type="sldNum" idx="12"/>
          </p:nvPr>
        </p:nvSpPr>
        <p:spPr>
          <a:xfrm>
            <a:off x="10271343" y="6425625"/>
            <a:ext cx="701600" cy="4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10" name="Google Shape;210;p33"/>
          <p:cNvSpPr txBox="1">
            <a:spLocks noGrp="1"/>
          </p:cNvSpPr>
          <p:nvPr>
            <p:ph type="ftr" idx="11"/>
          </p:nvPr>
        </p:nvSpPr>
        <p:spPr>
          <a:xfrm>
            <a:off x="3283052" y="6425625"/>
            <a:ext cx="6644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3308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4"/>
          <p:cNvSpPr txBox="1">
            <a:spLocks noGrp="1"/>
          </p:cNvSpPr>
          <p:nvPr>
            <p:ph type="subTitle" idx="1"/>
          </p:nvPr>
        </p:nvSpPr>
        <p:spPr>
          <a:xfrm>
            <a:off x="1496783" y="3025864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13" name="Google Shape;213;p34"/>
          <p:cNvSpPr txBox="1">
            <a:spLocks noGrp="1"/>
          </p:cNvSpPr>
          <p:nvPr>
            <p:ph type="title"/>
          </p:nvPr>
        </p:nvSpPr>
        <p:spPr>
          <a:xfrm>
            <a:off x="1496784" y="2192039"/>
            <a:ext cx="91440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3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4"/>
          <p:cNvSpPr txBox="1">
            <a:spLocks noGrp="1"/>
          </p:cNvSpPr>
          <p:nvPr>
            <p:ph type="ftr" idx="11"/>
          </p:nvPr>
        </p:nvSpPr>
        <p:spPr>
          <a:xfrm>
            <a:off x="3283052" y="6425625"/>
            <a:ext cx="6644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215" name="Google Shape;215;p34"/>
          <p:cNvSpPr txBox="1">
            <a:spLocks noGrp="1"/>
          </p:cNvSpPr>
          <p:nvPr>
            <p:ph type="sldNum" idx="12"/>
          </p:nvPr>
        </p:nvSpPr>
        <p:spPr>
          <a:xfrm>
            <a:off x="10271343" y="6425625"/>
            <a:ext cx="701600" cy="4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16" name="Google Shape;21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582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1041995"/>
            <a:ext cx="4011084" cy="4049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6734" y="1041996"/>
            <a:ext cx="6049433" cy="365700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531652"/>
            <a:ext cx="4011084" cy="31673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1678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54709" y="344185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5067983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2">
  <p:cSld name="Title Slide2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5"/>
          <p:cNvSpPr txBox="1">
            <a:spLocks noGrp="1"/>
          </p:cNvSpPr>
          <p:nvPr>
            <p:ph type="ftr" idx="11"/>
          </p:nvPr>
        </p:nvSpPr>
        <p:spPr>
          <a:xfrm>
            <a:off x="3283052" y="6425625"/>
            <a:ext cx="6644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219" name="Google Shape;219;p35"/>
          <p:cNvSpPr txBox="1">
            <a:spLocks noGrp="1"/>
          </p:cNvSpPr>
          <p:nvPr>
            <p:ph type="title"/>
          </p:nvPr>
        </p:nvSpPr>
        <p:spPr>
          <a:xfrm>
            <a:off x="1723000" y="2063296"/>
            <a:ext cx="90896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300"/>
              <a:buFont typeface="Calibri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35"/>
          <p:cNvSpPr txBox="1">
            <a:spLocks noGrp="1"/>
          </p:cNvSpPr>
          <p:nvPr>
            <p:ph type="body" idx="1"/>
          </p:nvPr>
        </p:nvSpPr>
        <p:spPr>
          <a:xfrm>
            <a:off x="1722439" y="2897188"/>
            <a:ext cx="9090000" cy="2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o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▪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❖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21" name="Google Shape;221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5"/>
          <p:cNvSpPr txBox="1">
            <a:spLocks noGrp="1"/>
          </p:cNvSpPr>
          <p:nvPr>
            <p:ph type="sldNum" idx="12"/>
          </p:nvPr>
        </p:nvSpPr>
        <p:spPr>
          <a:xfrm>
            <a:off x="10271343" y="6425625"/>
            <a:ext cx="701600" cy="4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224" name="Google Shape;224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3598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6"/>
          <p:cNvSpPr txBox="1">
            <a:spLocks noGrp="1"/>
          </p:cNvSpPr>
          <p:nvPr>
            <p:ph type="title"/>
          </p:nvPr>
        </p:nvSpPr>
        <p:spPr>
          <a:xfrm>
            <a:off x="2209800" y="284880"/>
            <a:ext cx="9352000" cy="1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54000" rIns="68575" bIns="54000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6"/>
          <p:cNvSpPr txBox="1">
            <a:spLocks noGrp="1"/>
          </p:cNvSpPr>
          <p:nvPr>
            <p:ph type="body" idx="1"/>
          </p:nvPr>
        </p:nvSpPr>
        <p:spPr>
          <a:xfrm>
            <a:off x="838200" y="1627992"/>
            <a:ext cx="10723600" cy="4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o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▪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❖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28" name="Google Shape;228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6"/>
          <p:cNvSpPr txBox="1">
            <a:spLocks noGrp="1"/>
          </p:cNvSpPr>
          <p:nvPr>
            <p:ph type="sldNum" idx="12"/>
          </p:nvPr>
        </p:nvSpPr>
        <p:spPr>
          <a:xfrm>
            <a:off x="10271343" y="6425625"/>
            <a:ext cx="701600" cy="4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32" name="Google Shape;232;p36"/>
          <p:cNvSpPr txBox="1">
            <a:spLocks noGrp="1"/>
          </p:cNvSpPr>
          <p:nvPr>
            <p:ph type="ftr" idx="11"/>
          </p:nvPr>
        </p:nvSpPr>
        <p:spPr>
          <a:xfrm>
            <a:off x="3283052" y="6425625"/>
            <a:ext cx="6644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035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7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5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7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236" name="Google Shape;236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7"/>
          <p:cNvSpPr txBox="1">
            <a:spLocks noGrp="1"/>
          </p:cNvSpPr>
          <p:nvPr>
            <p:ph type="sldNum" idx="12"/>
          </p:nvPr>
        </p:nvSpPr>
        <p:spPr>
          <a:xfrm>
            <a:off x="10271343" y="6425625"/>
            <a:ext cx="701600" cy="4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40" name="Google Shape;240;p37"/>
          <p:cNvSpPr txBox="1">
            <a:spLocks noGrp="1"/>
          </p:cNvSpPr>
          <p:nvPr>
            <p:ph type="ftr" idx="11"/>
          </p:nvPr>
        </p:nvSpPr>
        <p:spPr>
          <a:xfrm>
            <a:off x="3283052" y="6425625"/>
            <a:ext cx="6644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013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8"/>
          <p:cNvSpPr txBox="1">
            <a:spLocks noGrp="1"/>
          </p:cNvSpPr>
          <p:nvPr>
            <p:ph type="title"/>
          </p:nvPr>
        </p:nvSpPr>
        <p:spPr>
          <a:xfrm>
            <a:off x="2209800" y="175705"/>
            <a:ext cx="9352000" cy="1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o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▪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❖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3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o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▪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❖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45" name="Google Shape;245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8"/>
          <p:cNvSpPr txBox="1">
            <a:spLocks noGrp="1"/>
          </p:cNvSpPr>
          <p:nvPr>
            <p:ph type="sldNum" idx="12"/>
          </p:nvPr>
        </p:nvSpPr>
        <p:spPr>
          <a:xfrm>
            <a:off x="10271343" y="6425625"/>
            <a:ext cx="701600" cy="4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49" name="Google Shape;249;p38"/>
          <p:cNvSpPr txBox="1">
            <a:spLocks noGrp="1"/>
          </p:cNvSpPr>
          <p:nvPr>
            <p:ph type="ftr" idx="11"/>
          </p:nvPr>
        </p:nvSpPr>
        <p:spPr>
          <a:xfrm>
            <a:off x="3283052" y="6425625"/>
            <a:ext cx="6644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56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9"/>
          <p:cNvSpPr txBox="1">
            <a:spLocks noGrp="1"/>
          </p:cNvSpPr>
          <p:nvPr>
            <p:ph type="title"/>
          </p:nvPr>
        </p:nvSpPr>
        <p:spPr>
          <a:xfrm>
            <a:off x="2209800" y="175705"/>
            <a:ext cx="9352000" cy="1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9"/>
          <p:cNvSpPr txBox="1">
            <a:spLocks noGrp="1"/>
          </p:cNvSpPr>
          <p:nvPr>
            <p:ph type="body" idx="1"/>
          </p:nvPr>
        </p:nvSpPr>
        <p:spPr>
          <a:xfrm rot="5400000">
            <a:off x="3925536" y="-1459408"/>
            <a:ext cx="4548800" cy="107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o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▪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❖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53" name="Google Shape;253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9"/>
          <p:cNvSpPr txBox="1">
            <a:spLocks noGrp="1"/>
          </p:cNvSpPr>
          <p:nvPr>
            <p:ph type="sldNum" idx="12"/>
          </p:nvPr>
        </p:nvSpPr>
        <p:spPr>
          <a:xfrm>
            <a:off x="10271343" y="6425625"/>
            <a:ext cx="701600" cy="4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57" name="Google Shape;257;p39"/>
          <p:cNvSpPr txBox="1">
            <a:spLocks noGrp="1"/>
          </p:cNvSpPr>
          <p:nvPr>
            <p:ph type="ftr" idx="11"/>
          </p:nvPr>
        </p:nvSpPr>
        <p:spPr>
          <a:xfrm>
            <a:off x="3283052" y="6425625"/>
            <a:ext cx="6644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725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0"/>
          <p:cNvSpPr txBox="1">
            <a:spLocks noGrp="1"/>
          </p:cNvSpPr>
          <p:nvPr>
            <p:ph type="title"/>
          </p:nvPr>
        </p:nvSpPr>
        <p:spPr>
          <a:xfrm rot="5400000">
            <a:off x="7133400" y="1956725"/>
            <a:ext cx="5812000" cy="2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0"/>
          <p:cNvSpPr txBox="1">
            <a:spLocks noGrp="1"/>
          </p:cNvSpPr>
          <p:nvPr>
            <p:ph type="body" idx="1"/>
          </p:nvPr>
        </p:nvSpPr>
        <p:spPr>
          <a:xfrm rot="5400000">
            <a:off x="1799300" y="-596075"/>
            <a:ext cx="5812000" cy="7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o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▪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❖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61" name="Google Shape;261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0"/>
          <p:cNvSpPr txBox="1">
            <a:spLocks noGrp="1"/>
          </p:cNvSpPr>
          <p:nvPr>
            <p:ph type="sldNum" idx="12"/>
          </p:nvPr>
        </p:nvSpPr>
        <p:spPr>
          <a:xfrm>
            <a:off x="10271343" y="6425625"/>
            <a:ext cx="701600" cy="4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65" name="Google Shape;265;p40"/>
          <p:cNvSpPr txBox="1">
            <a:spLocks noGrp="1"/>
          </p:cNvSpPr>
          <p:nvPr>
            <p:ph type="ftr" idx="11"/>
          </p:nvPr>
        </p:nvSpPr>
        <p:spPr>
          <a:xfrm>
            <a:off x="3283052" y="6425625"/>
            <a:ext cx="6644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615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900"/>
              <a:buFont typeface="Calibri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3900"/>
              <a:buNone/>
              <a:defRPr sz="6933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3733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FFFFFF"/>
              </a:buClr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>
                <a:buClr>
                  <a:srgbClr val="FFFFFF"/>
                </a:buClr>
              </a:pPr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30280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21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609585" lvl="0" indent="-4233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Char char="●"/>
              <a:defRPr/>
            </a:lvl1pPr>
            <a:lvl2pPr marL="1219170" lvl="1" indent="-3979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2pPr>
            <a:lvl3pPr marL="1828754" lvl="2" indent="-3979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100"/>
              <a:buChar char="■"/>
              <a:defRPr/>
            </a:lvl3pPr>
            <a:lvl4pPr marL="2438339" lvl="3" indent="-3979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100"/>
              <a:buChar char="●"/>
              <a:defRPr/>
            </a:lvl4pPr>
            <a:lvl5pPr marL="3047924" lvl="4" indent="-3979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SzPts val="1100"/>
              <a:buChar char="○"/>
              <a:defRPr/>
            </a:lvl5pPr>
            <a:lvl6pPr marL="3657509" lvl="5" indent="-3979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4267093" lvl="6" indent="-3979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4876678" lvl="7" indent="-397923" algn="l">
              <a:lnSpc>
                <a:spcPct val="90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5486263" lvl="8" indent="-397923" algn="l">
              <a:lnSpc>
                <a:spcPct val="90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buClr>
                <a:schemeClr val="lt1"/>
              </a:buClr>
              <a:buSzPts val="1400"/>
              <a:buFont typeface="Calibri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FFFFFF"/>
              </a:buClr>
            </a:pPr>
            <a:fld id="{00000000-1234-1234-1234-123412341234}" type="slidenum">
              <a:rPr lang="en">
                <a:solidFill>
                  <a:srgbClr val="FFFFFF"/>
                </a:solidFill>
              </a:rPr>
              <a:pPr>
                <a:buClr>
                  <a:srgbClr val="FFFFFF"/>
                </a:buClr>
              </a:pPr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3636233" y="6383033"/>
            <a:ext cx="1974400" cy="1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rd-alliance.org</a:t>
            </a:r>
            <a:endParaRPr sz="18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70;p15"/>
          <p:cNvSpPr txBox="1"/>
          <p:nvPr/>
        </p:nvSpPr>
        <p:spPr>
          <a:xfrm>
            <a:off x="6630767" y="6383033"/>
            <a:ext cx="4146400" cy="1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@resdatall | @rda_europe | @RDA_US</a:t>
            </a:r>
            <a:endParaRPr sz="18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7193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2264228" y="365125"/>
            <a:ext cx="909116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o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▪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❖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2400" b="1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 b="1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 b="1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 b="1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o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▪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❖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10271343" y="6425626"/>
            <a:ext cx="701459" cy="43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81" name="Google Shape;81;p16"/>
          <p:cNvSpPr txBox="1">
            <a:spLocks noGrp="1"/>
          </p:cNvSpPr>
          <p:nvPr>
            <p:ph type="ftr" idx="11"/>
          </p:nvPr>
        </p:nvSpPr>
        <p:spPr>
          <a:xfrm>
            <a:off x="3283053" y="6425626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858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24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507987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sz="3200"/>
            </a:lvl1pPr>
            <a:lvl2pPr marL="1219170" lvl="1" indent="-482588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2100"/>
              <a:buChar char="o"/>
              <a:defRPr sz="2800"/>
            </a:lvl2pPr>
            <a:lvl3pPr marL="1828754" lvl="2" indent="-4571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800"/>
              <a:buChar char="▪"/>
              <a:defRPr sz="2400"/>
            </a:lvl3pPr>
            <a:lvl4pPr marL="2438339" lvl="3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❖"/>
              <a:defRPr sz="2000"/>
            </a:lvl4pPr>
            <a:lvl5pPr marL="3047924" lvl="4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Char char="•"/>
              <a:defRPr sz="2000"/>
            </a:lvl5pPr>
            <a:lvl6pPr marL="3657509" lvl="5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10271343" y="6425626"/>
            <a:ext cx="701459" cy="43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90" name="Google Shape;90;p17"/>
          <p:cNvSpPr txBox="1">
            <a:spLocks noGrp="1"/>
          </p:cNvSpPr>
          <p:nvPr>
            <p:ph type="ftr" idx="11"/>
          </p:nvPr>
        </p:nvSpPr>
        <p:spPr>
          <a:xfrm>
            <a:off x="3283053" y="6425626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50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1041995"/>
            <a:ext cx="4011084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6734" y="1041996"/>
            <a:ext cx="6049433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531652"/>
            <a:ext cx="4011084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1678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54709" y="344185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99668812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24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8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9B94E"/>
              </a:buClr>
              <a:buSzPts val="2100"/>
              <a:buFont typeface="Courier New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9B94E"/>
              </a:buClr>
              <a:buSzPts val="18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9B94E"/>
              </a:buClr>
              <a:buSzPts val="15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79B94E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defRPr sz="1600"/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100"/>
              <a:buNone/>
              <a:defRPr sz="1467"/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900"/>
              <a:buNone/>
              <a:defRPr sz="1200"/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800"/>
              <a:buNone/>
              <a:defRPr sz="1067"/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pic>
        <p:nvPicPr>
          <p:cNvPr id="95" name="Google Shape;95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10271343" y="6425626"/>
            <a:ext cx="701459" cy="43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99" name="Google Shape;99;p18"/>
          <p:cNvSpPr txBox="1">
            <a:spLocks noGrp="1"/>
          </p:cNvSpPr>
          <p:nvPr>
            <p:ph type="ftr" idx="11"/>
          </p:nvPr>
        </p:nvSpPr>
        <p:spPr>
          <a:xfrm>
            <a:off x="3283053" y="6425626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4870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>
            <a:spLocks noGrp="1"/>
          </p:cNvSpPr>
          <p:nvPr>
            <p:ph type="subTitle" idx="1"/>
          </p:nvPr>
        </p:nvSpPr>
        <p:spPr>
          <a:xfrm>
            <a:off x="1496783" y="3025865"/>
            <a:ext cx="9144000" cy="165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title"/>
          </p:nvPr>
        </p:nvSpPr>
        <p:spPr>
          <a:xfrm>
            <a:off x="1496784" y="2192040"/>
            <a:ext cx="9144000" cy="83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ftr" idx="11"/>
          </p:nvPr>
        </p:nvSpPr>
        <p:spPr>
          <a:xfrm>
            <a:off x="3283053" y="6425626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04" name="Google Shape;104;p19"/>
          <p:cNvSpPr txBox="1">
            <a:spLocks noGrp="1"/>
          </p:cNvSpPr>
          <p:nvPr>
            <p:ph type="sldNum" idx="12"/>
          </p:nvPr>
        </p:nvSpPr>
        <p:spPr>
          <a:xfrm>
            <a:off x="10271343" y="6425626"/>
            <a:ext cx="701459" cy="43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05" name="Google Shape;105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0179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2">
  <p:cSld name="Title Slide2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>
            <a:spLocks noGrp="1"/>
          </p:cNvSpPr>
          <p:nvPr>
            <p:ph type="ftr" idx="11"/>
          </p:nvPr>
        </p:nvSpPr>
        <p:spPr>
          <a:xfrm>
            <a:off x="3283053" y="6425626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1723000" y="2063297"/>
            <a:ext cx="9089571" cy="83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3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1"/>
          </p:nvPr>
        </p:nvSpPr>
        <p:spPr>
          <a:xfrm>
            <a:off x="1722440" y="2897188"/>
            <a:ext cx="9090025" cy="201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o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▪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❖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>
            <a:spLocks noGrp="1"/>
          </p:cNvSpPr>
          <p:nvPr>
            <p:ph type="sldNum" idx="12"/>
          </p:nvPr>
        </p:nvSpPr>
        <p:spPr>
          <a:xfrm>
            <a:off x="10271343" y="6425626"/>
            <a:ext cx="701459" cy="43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056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>
            <a:spLocks noGrp="1"/>
          </p:cNvSpPr>
          <p:nvPr>
            <p:ph type="title"/>
          </p:nvPr>
        </p:nvSpPr>
        <p:spPr>
          <a:xfrm>
            <a:off x="2209800" y="284881"/>
            <a:ext cx="9351936" cy="109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54000" rIns="68575" bIns="540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838200" y="1627992"/>
            <a:ext cx="10723536" cy="4548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o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▪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❖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17" name="Google Shape;117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 txBox="1">
            <a:spLocks noGrp="1"/>
          </p:cNvSpPr>
          <p:nvPr>
            <p:ph type="sldNum" idx="12"/>
          </p:nvPr>
        </p:nvSpPr>
        <p:spPr>
          <a:xfrm>
            <a:off x="10271343" y="6425626"/>
            <a:ext cx="701459" cy="43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21" name="Google Shape;121;p21"/>
          <p:cNvSpPr txBox="1">
            <a:spLocks noGrp="1"/>
          </p:cNvSpPr>
          <p:nvPr>
            <p:ph type="ftr" idx="11"/>
          </p:nvPr>
        </p:nvSpPr>
        <p:spPr>
          <a:xfrm>
            <a:off x="3283053" y="6425626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1390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2"/>
          <p:cNvSpPr txBox="1">
            <a:spLocks noGrp="1"/>
          </p:cNvSpPr>
          <p:nvPr>
            <p:ph type="sldNum" idx="12"/>
          </p:nvPr>
        </p:nvSpPr>
        <p:spPr>
          <a:xfrm>
            <a:off x="10271343" y="6425626"/>
            <a:ext cx="701459" cy="43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27" name="Google Shape;127;p22"/>
          <p:cNvSpPr txBox="1">
            <a:spLocks noGrp="1"/>
          </p:cNvSpPr>
          <p:nvPr>
            <p:ph type="ftr" idx="11"/>
          </p:nvPr>
        </p:nvSpPr>
        <p:spPr>
          <a:xfrm>
            <a:off x="3283053" y="6425626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193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45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3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3"/>
          <p:cNvSpPr txBox="1">
            <a:spLocks noGrp="1"/>
          </p:cNvSpPr>
          <p:nvPr>
            <p:ph type="sldNum" idx="12"/>
          </p:nvPr>
        </p:nvSpPr>
        <p:spPr>
          <a:xfrm>
            <a:off x="10271343" y="6425626"/>
            <a:ext cx="701459" cy="43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35" name="Google Shape;135;p23"/>
          <p:cNvSpPr txBox="1">
            <a:spLocks noGrp="1"/>
          </p:cNvSpPr>
          <p:nvPr>
            <p:ph type="ftr" idx="11"/>
          </p:nvPr>
        </p:nvSpPr>
        <p:spPr>
          <a:xfrm>
            <a:off x="3283053" y="6425626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80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2209800" y="175705"/>
            <a:ext cx="9351936" cy="112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o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▪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❖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o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▪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❖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40" name="Google Shape;140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 txBox="1">
            <a:spLocks noGrp="1"/>
          </p:cNvSpPr>
          <p:nvPr>
            <p:ph type="sldNum" idx="12"/>
          </p:nvPr>
        </p:nvSpPr>
        <p:spPr>
          <a:xfrm>
            <a:off x="10271343" y="6425626"/>
            <a:ext cx="701459" cy="43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44" name="Google Shape;144;p24"/>
          <p:cNvSpPr txBox="1">
            <a:spLocks noGrp="1"/>
          </p:cNvSpPr>
          <p:nvPr>
            <p:ph type="ftr" idx="11"/>
          </p:nvPr>
        </p:nvSpPr>
        <p:spPr>
          <a:xfrm>
            <a:off x="3283053" y="6425626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9044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>
            <a:off x="2209800" y="175705"/>
            <a:ext cx="9351936" cy="112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47" name="Google Shape;147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5"/>
          <p:cNvSpPr txBox="1">
            <a:spLocks noGrp="1"/>
          </p:cNvSpPr>
          <p:nvPr>
            <p:ph type="sldNum" idx="12"/>
          </p:nvPr>
        </p:nvSpPr>
        <p:spPr>
          <a:xfrm>
            <a:off x="10271343" y="6425626"/>
            <a:ext cx="701459" cy="43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51" name="Google Shape;151;p25"/>
          <p:cNvSpPr txBox="1">
            <a:spLocks noGrp="1"/>
          </p:cNvSpPr>
          <p:nvPr>
            <p:ph type="ftr" idx="11"/>
          </p:nvPr>
        </p:nvSpPr>
        <p:spPr>
          <a:xfrm>
            <a:off x="3283053" y="6425626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712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>
            <a:spLocks noGrp="1"/>
          </p:cNvSpPr>
          <p:nvPr>
            <p:ph type="title"/>
          </p:nvPr>
        </p:nvSpPr>
        <p:spPr>
          <a:xfrm>
            <a:off x="2209800" y="175705"/>
            <a:ext cx="9351936" cy="1124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1"/>
          </p:nvPr>
        </p:nvSpPr>
        <p:spPr>
          <a:xfrm rot="5400000">
            <a:off x="3925483" y="-1459291"/>
            <a:ext cx="4548971" cy="107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o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▪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❖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55" name="Google Shape;155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6"/>
          <p:cNvSpPr txBox="1">
            <a:spLocks noGrp="1"/>
          </p:cNvSpPr>
          <p:nvPr>
            <p:ph type="sldNum" idx="12"/>
          </p:nvPr>
        </p:nvSpPr>
        <p:spPr>
          <a:xfrm>
            <a:off x="10271343" y="6425626"/>
            <a:ext cx="701459" cy="43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59" name="Google Shape;159;p26"/>
          <p:cNvSpPr txBox="1">
            <a:spLocks noGrp="1"/>
          </p:cNvSpPr>
          <p:nvPr>
            <p:ph type="ftr" idx="11"/>
          </p:nvPr>
        </p:nvSpPr>
        <p:spPr>
          <a:xfrm>
            <a:off x="3283053" y="6425626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676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 rot="5400000">
            <a:off x="7133431" y="1956595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5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o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▪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❖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63" name="Google Shape;163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1879" y="6474838"/>
            <a:ext cx="3302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7"/>
          <p:cNvSpPr txBox="1">
            <a:spLocks noGrp="1"/>
          </p:cNvSpPr>
          <p:nvPr>
            <p:ph type="sldNum" idx="12"/>
          </p:nvPr>
        </p:nvSpPr>
        <p:spPr>
          <a:xfrm>
            <a:off x="10271343" y="6425626"/>
            <a:ext cx="701459" cy="43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l">
              <a:spcBef>
                <a:spcPts val="0"/>
              </a:spcBef>
              <a:buNone/>
              <a:defRPr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167" name="Google Shape;167;p27"/>
          <p:cNvSpPr txBox="1">
            <a:spLocks noGrp="1"/>
          </p:cNvSpPr>
          <p:nvPr>
            <p:ph type="ftr" idx="11"/>
          </p:nvPr>
        </p:nvSpPr>
        <p:spPr>
          <a:xfrm>
            <a:off x="3283053" y="6425626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375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1041995"/>
            <a:ext cx="4011084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66734" y="1041996"/>
            <a:ext cx="6049433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531652"/>
            <a:ext cx="4011084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16783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554709" y="344185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13248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50033"/>
            <a:ext cx="10354733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Open Sans"/>
                <a:cs typeface="Open San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7" y="2400386"/>
            <a:ext cx="10320867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1" y="331940"/>
            <a:ext cx="4660900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6167" y="331940"/>
            <a:ext cx="2984500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964900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55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9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9.jp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5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56491" y="53072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0" y="52595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Project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08079"/>
            <a:ext cx="10972800" cy="252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366011" y="1"/>
            <a:ext cx="3825989" cy="2379579"/>
          </a:xfrm>
          <a:prstGeom prst="rect">
            <a:avLst/>
          </a:prstGeom>
        </p:spPr>
      </p:pic>
      <p:pic>
        <p:nvPicPr>
          <p:cNvPr id="2" name="Picture 1" descr="EIFL_LOGO_BG_WHITE.psd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91" y="6000751"/>
            <a:ext cx="3372445" cy="714375"/>
          </a:xfrm>
          <a:prstGeom prst="rect">
            <a:avLst/>
          </a:prstGeom>
        </p:spPr>
      </p:pic>
      <p:pic>
        <p:nvPicPr>
          <p:cNvPr id="5" name="Picture 4" descr="Untitled6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9762"/>
            <a:ext cx="12213167" cy="2471398"/>
          </a:xfrm>
          <a:prstGeom prst="rect">
            <a:avLst/>
          </a:prstGeom>
        </p:spPr>
      </p:pic>
      <p:pic>
        <p:nvPicPr>
          <p:cNvPr id="6" name="Picture 5" descr="EIFL_LOGO_BG_WHITE.ps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36" y="5676595"/>
            <a:ext cx="4487405" cy="95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09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accent3"/>
          </a:solidFill>
          <a:latin typeface="Open Sans"/>
          <a:ea typeface="+mj-ea"/>
          <a:cs typeface="Open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accent3"/>
          </a:solidFill>
          <a:latin typeface="Open Sans"/>
          <a:ea typeface="+mn-ea"/>
          <a:cs typeface="Open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3"/>
          </a:solidFill>
          <a:latin typeface="Open Sans"/>
          <a:ea typeface="+mn-ea"/>
          <a:cs typeface="Open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accent3"/>
          </a:solidFill>
          <a:latin typeface="Open Sans"/>
          <a:ea typeface="+mn-ea"/>
          <a:cs typeface="Open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accent3"/>
          </a:solidFill>
          <a:latin typeface="Open Sans"/>
          <a:ea typeface="+mn-ea"/>
          <a:cs typeface="Open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accent3"/>
          </a:solidFill>
          <a:latin typeface="Open Sans"/>
          <a:ea typeface="+mn-ea"/>
          <a:cs typeface="Open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4333" cy="70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7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356491" y="53072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28"/>
            <a:endParaRPr lang="en-US" sz="1800" dirty="0">
              <a:solidFill>
                <a:srgbClr val="000000"/>
              </a:solidFill>
              <a:sym typeface="Gill Sans" charset="0"/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1" y="525956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Project Title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1" y="1808079"/>
            <a:ext cx="10972800" cy="252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366012" y="2"/>
            <a:ext cx="3825989" cy="2379579"/>
          </a:xfrm>
          <a:prstGeom prst="rect">
            <a:avLst/>
          </a:prstGeom>
        </p:spPr>
      </p:pic>
      <p:pic>
        <p:nvPicPr>
          <p:cNvPr id="2" name="Picture 1" descr="EIFL_LOGO_BG_WHITE.psd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92" y="6000752"/>
            <a:ext cx="3372445" cy="714375"/>
          </a:xfrm>
          <a:prstGeom prst="rect">
            <a:avLst/>
          </a:prstGeom>
        </p:spPr>
      </p:pic>
      <p:pic>
        <p:nvPicPr>
          <p:cNvPr id="5" name="Picture 4" descr="Untitled6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429763"/>
            <a:ext cx="12213167" cy="2471398"/>
          </a:xfrm>
          <a:prstGeom prst="rect">
            <a:avLst/>
          </a:prstGeom>
        </p:spPr>
      </p:pic>
      <p:pic>
        <p:nvPicPr>
          <p:cNvPr id="6" name="Picture 5" descr="EIFL_LOGO_BG_WHITE.ps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37" y="5676596"/>
            <a:ext cx="4487405" cy="95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02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</p:sldLayoutIdLst>
  <p:hf sldNum="0" hdr="0" dt="0"/>
  <p:txStyles>
    <p:titleStyle>
      <a:lvl1pPr algn="l" defTabSz="457128" rtl="0" eaLnBrk="1" latinLnBrk="0" hangingPunct="1">
        <a:spcBef>
          <a:spcPct val="0"/>
        </a:spcBef>
        <a:buNone/>
        <a:defRPr sz="5000" kern="1200">
          <a:solidFill>
            <a:schemeClr val="accent3"/>
          </a:solidFill>
          <a:latin typeface="Open Sans"/>
          <a:ea typeface="+mj-ea"/>
          <a:cs typeface="Open Sans"/>
        </a:defRPr>
      </a:lvl1pPr>
    </p:titleStyle>
    <p:bodyStyle>
      <a:lvl1pPr marL="342846" indent="-342846" algn="l" defTabSz="457128" rtl="0" eaLnBrk="1" latinLnBrk="0" hangingPunct="1">
        <a:spcBef>
          <a:spcPct val="20000"/>
        </a:spcBef>
        <a:buFont typeface="Arial"/>
        <a:buChar char="•"/>
        <a:defRPr sz="2199" kern="1200">
          <a:solidFill>
            <a:schemeClr val="accent3"/>
          </a:solidFill>
          <a:latin typeface="Open Sans"/>
          <a:ea typeface="+mn-ea"/>
          <a:cs typeface="Open Sans"/>
        </a:defRPr>
      </a:lvl1pPr>
      <a:lvl2pPr marL="742832" indent="-285704" algn="l" defTabSz="45712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3"/>
          </a:solidFill>
          <a:latin typeface="Open Sans"/>
          <a:ea typeface="+mn-ea"/>
          <a:cs typeface="Open Sans"/>
        </a:defRPr>
      </a:lvl2pPr>
      <a:lvl3pPr marL="1142819" indent="-228564" algn="l" defTabSz="457128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accent3"/>
          </a:solidFill>
          <a:latin typeface="Open Sans"/>
          <a:ea typeface="+mn-ea"/>
          <a:cs typeface="Open Sans"/>
        </a:defRPr>
      </a:lvl3pPr>
      <a:lvl4pPr marL="1599947" indent="-228564" algn="l" defTabSz="457128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accent3"/>
          </a:solidFill>
          <a:latin typeface="Open Sans"/>
          <a:ea typeface="+mn-ea"/>
          <a:cs typeface="Open Sans"/>
        </a:defRPr>
      </a:lvl4pPr>
      <a:lvl5pPr marL="2057074" indent="-228564" algn="l" defTabSz="457128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accent3"/>
          </a:solidFill>
          <a:latin typeface="Open Sans"/>
          <a:ea typeface="+mn-ea"/>
          <a:cs typeface="Open Sans"/>
        </a:defRPr>
      </a:lvl5pPr>
      <a:lvl6pPr marL="2514202" indent="-228564" algn="l" defTabSz="45712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30" indent="-228564" algn="l" defTabSz="45712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7" indent="-228564" algn="l" defTabSz="45712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84" indent="-228564" algn="l" defTabSz="45712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8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6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3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0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8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6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93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21" algn="l" defTabSz="4571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2"/>
          </p:nvPr>
        </p:nvSpPr>
        <p:spPr>
          <a:xfrm>
            <a:off x="609600" y="6356522"/>
            <a:ext cx="284448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>
                <a:solidFill>
                  <a:srgbClr val="8B8B8B"/>
                </a:solidFill>
                <a:latin typeface="Calibri"/>
                <a:ea typeface="DejaVu Sans" pitchFamily="2"/>
                <a:cs typeface="DejaVu Sans" pitchFamily="2"/>
              </a:defRPr>
            </a:lvl1pPr>
          </a:lstStyle>
          <a:p>
            <a:fld id="{AD9637AF-00E8-4E8E-80FD-A4D872D66332}" type="datetime1">
              <a:rPr lang="en-US">
                <a:sym typeface="Arial"/>
              </a:rPr>
              <a:pPr/>
              <a:t>11/19/20</a:t>
            </a:fld>
            <a:endParaRPr>
              <a:sym typeface="Arial"/>
            </a:endParaRP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3"/>
          </p:nvPr>
        </p:nvSpPr>
        <p:spPr>
          <a:xfrm>
            <a:off x="4165439" y="6356522"/>
            <a:ext cx="386016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lvl1pPr lvl="0" rtl="0" hangingPunct="0">
              <a:buNone/>
              <a:tabLst/>
              <a:defRPr lang="en-US" sz="2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endParaRPr>
              <a:solidFill>
                <a:prstClr val="black"/>
              </a:solidFill>
              <a:sym typeface="Arial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4"/>
          </p:nvPr>
        </p:nvSpPr>
        <p:spPr>
          <a:xfrm>
            <a:off x="8737440" y="6356522"/>
            <a:ext cx="284448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>
                <a:solidFill>
                  <a:srgbClr val="8B8B8B"/>
                </a:solidFill>
                <a:latin typeface="Calibri"/>
                <a:ea typeface="DejaVu Sans" pitchFamily="2"/>
                <a:cs typeface="DejaVu Sans" pitchFamily="2"/>
              </a:defRPr>
            </a:lvl1pPr>
          </a:lstStyle>
          <a:p>
            <a:fld id="{731B422D-1A51-4381-8674-25EA4EE7E223}" type="slidenum">
              <a:rPr>
                <a:sym typeface="Arial"/>
              </a:rPr>
              <a:pPr/>
              <a:t>‹#›</a:t>
            </a:fld>
            <a:endParaRPr>
              <a:sym typeface="Arial"/>
            </a:endParaRPr>
          </a:p>
        </p:txBody>
      </p:sp>
      <p:sp>
        <p:nvSpPr>
          <p:cNvPr id="5" name="Title Placeholder 4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en-US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609600" y="1604522"/>
            <a:ext cx="10972320" cy="397727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535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</p:sldLayoutIdLst>
  <p:txStyles>
    <p:titleStyle>
      <a:lvl1pPr algn="l" rtl="0" hangingPunct="1">
        <a:lnSpc>
          <a:spcPct val="100000"/>
        </a:lnSpc>
        <a:tabLst/>
        <a:defRPr lang="en-US" sz="1800" b="0" i="0" u="none" strike="noStrike" kern="1200" cap="none" spc="0">
          <a:ln>
            <a:noFill/>
          </a:ln>
          <a:solidFill>
            <a:srgbClr val="000000"/>
          </a:solidFill>
          <a:latin typeface="Calibri"/>
          <a:ea typeface="Microsoft YaHei" pitchFamily="2"/>
          <a:cs typeface="Mangal" pitchFamily="2"/>
        </a:defRPr>
      </a:lvl1pPr>
    </p:titleStyle>
    <p:bodyStyle>
      <a:lvl1pPr marL="0" marR="0" indent="0" algn="l" rtl="0" hangingPunct="1">
        <a:lnSpc>
          <a:spcPct val="100000"/>
        </a:lnSpc>
        <a:spcBef>
          <a:spcPts val="0"/>
        </a:spcBef>
        <a:spcAft>
          <a:spcPts val="1417"/>
        </a:spcAft>
        <a:tabLst/>
        <a:defRPr lang="en-US" sz="3200" b="0" i="0" u="none" strike="noStrike" kern="1200" cap="none" spc="0">
          <a:ln>
            <a:noFill/>
          </a:ln>
          <a:solidFill>
            <a:srgbClr val="000000"/>
          </a:solidFill>
          <a:latin typeface="Calibri"/>
          <a:ea typeface="Microsoft YaHei" pitchFamily="2"/>
          <a:cs typeface="Mangal" pitchFamily="2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9375647" y="1063753"/>
            <a:ext cx="2816860" cy="82551"/>
          </a:xfrm>
          <a:custGeom>
            <a:avLst/>
            <a:gdLst/>
            <a:ahLst/>
            <a:cxnLst/>
            <a:rect l="l" t="t" r="r" b="b"/>
            <a:pathLst>
              <a:path w="2816859" h="82550">
                <a:moveTo>
                  <a:pt x="2816352" y="0"/>
                </a:moveTo>
                <a:lnTo>
                  <a:pt x="0" y="0"/>
                </a:lnTo>
                <a:lnTo>
                  <a:pt x="133984" y="82296"/>
                </a:lnTo>
                <a:lnTo>
                  <a:pt x="2816352" y="82296"/>
                </a:lnTo>
                <a:lnTo>
                  <a:pt x="2816352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" y="1063753"/>
            <a:ext cx="9400540" cy="82551"/>
          </a:xfrm>
          <a:custGeom>
            <a:avLst/>
            <a:gdLst/>
            <a:ahLst/>
            <a:cxnLst/>
            <a:rect l="l" t="t" r="r" b="b"/>
            <a:pathLst>
              <a:path w="9400540" h="82550">
                <a:moveTo>
                  <a:pt x="9266047" y="0"/>
                </a:moveTo>
                <a:lnTo>
                  <a:pt x="0" y="0"/>
                </a:lnTo>
                <a:lnTo>
                  <a:pt x="0" y="82296"/>
                </a:lnTo>
                <a:lnTo>
                  <a:pt x="9400032" y="82296"/>
                </a:lnTo>
                <a:lnTo>
                  <a:pt x="9266047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68346" y="1895350"/>
            <a:ext cx="4655311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2E5496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89381" y="1985774"/>
            <a:ext cx="941959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11/19/20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4609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89">
        <a:defRPr>
          <a:latin typeface="+mn-lt"/>
          <a:ea typeface="+mn-ea"/>
          <a:cs typeface="+mn-cs"/>
        </a:defRPr>
      </a:lvl2pPr>
      <a:lvl3pPr marL="914377">
        <a:defRPr>
          <a:latin typeface="+mn-lt"/>
          <a:ea typeface="+mn-ea"/>
          <a:cs typeface="+mn-cs"/>
        </a:defRPr>
      </a:lvl3pPr>
      <a:lvl4pPr marL="1371566">
        <a:defRPr>
          <a:latin typeface="+mn-lt"/>
          <a:ea typeface="+mn-ea"/>
          <a:cs typeface="+mn-cs"/>
        </a:defRPr>
      </a:lvl4pPr>
      <a:lvl5pPr marL="1828754">
        <a:defRPr>
          <a:latin typeface="+mn-lt"/>
          <a:ea typeface="+mn-ea"/>
          <a:cs typeface="+mn-cs"/>
        </a:defRPr>
      </a:lvl5pPr>
      <a:lvl6pPr marL="2285943">
        <a:defRPr>
          <a:latin typeface="+mn-lt"/>
          <a:ea typeface="+mn-ea"/>
          <a:cs typeface="+mn-cs"/>
        </a:defRPr>
      </a:lvl6pPr>
      <a:lvl7pPr marL="2743131">
        <a:defRPr>
          <a:latin typeface="+mn-lt"/>
          <a:ea typeface="+mn-ea"/>
          <a:cs typeface="+mn-cs"/>
        </a:defRPr>
      </a:lvl7pPr>
      <a:lvl8pPr marL="3200320">
        <a:defRPr>
          <a:latin typeface="+mn-lt"/>
          <a:ea typeface="+mn-ea"/>
          <a:cs typeface="+mn-cs"/>
        </a:defRPr>
      </a:lvl8pPr>
      <a:lvl9pPr marL="3657509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/>
          <p:nvPr/>
        </p:nvSpPr>
        <p:spPr>
          <a:xfrm>
            <a:off x="-1" y="6356351"/>
            <a:ext cx="12192000" cy="501600"/>
          </a:xfrm>
          <a:prstGeom prst="rect">
            <a:avLst/>
          </a:prstGeom>
          <a:solidFill>
            <a:srgbClr val="84442E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  <a:buFont typeface="Arial"/>
              <a:buNone/>
            </a:pPr>
            <a:endParaRPr sz="18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8"/>
          <p:cNvPicPr preferRelativeResize="0"/>
          <p:nvPr/>
        </p:nvPicPr>
        <p:blipFill rotWithShape="1">
          <a:blip r:embed="rId14">
            <a:alphaModFix amt="5000"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8"/>
          <p:cNvSpPr txBox="1">
            <a:spLocks noGrp="1"/>
          </p:cNvSpPr>
          <p:nvPr>
            <p:ph type="body" idx="1"/>
          </p:nvPr>
        </p:nvSpPr>
        <p:spPr>
          <a:xfrm>
            <a:off x="838200" y="1627992"/>
            <a:ext cx="10723600" cy="45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9B94E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9B94E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9B94E"/>
              </a:buClr>
              <a:buSzPts val="1400"/>
              <a:buFont typeface="Noto Sans Symbols"/>
              <a:buChar char="❖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9B94E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31179" y="313800"/>
            <a:ext cx="1947440" cy="92247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8"/>
          <p:cNvSpPr txBox="1">
            <a:spLocks noGrp="1"/>
          </p:cNvSpPr>
          <p:nvPr>
            <p:ph type="title"/>
          </p:nvPr>
        </p:nvSpPr>
        <p:spPr>
          <a:xfrm>
            <a:off x="2264228" y="365125"/>
            <a:ext cx="9089600" cy="8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300"/>
              <a:buFont typeface="Calibri"/>
              <a:buNone/>
              <a:defRPr sz="3300" b="1" i="0" u="none" strike="noStrike" cap="none">
                <a:solidFill>
                  <a:srgbClr val="79B94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28"/>
          <p:cNvSpPr txBox="1">
            <a:spLocks noGrp="1"/>
          </p:cNvSpPr>
          <p:nvPr>
            <p:ph type="ftr" idx="11"/>
          </p:nvPr>
        </p:nvSpPr>
        <p:spPr>
          <a:xfrm>
            <a:off x="3283052" y="6425625"/>
            <a:ext cx="66440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>
              <a:solidFill>
                <a:srgbClr val="FFFFFF"/>
              </a:solidFill>
            </a:endParaRPr>
          </a:p>
        </p:txBody>
      </p:sp>
      <p:pic>
        <p:nvPicPr>
          <p:cNvPr id="175" name="Google Shape;175;p2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011879" y="6474838"/>
            <a:ext cx="330200" cy="2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8"/>
          <p:cNvSpPr txBox="1">
            <a:spLocks noGrp="1"/>
          </p:cNvSpPr>
          <p:nvPr>
            <p:ph type="sldNum" idx="12"/>
          </p:nvPr>
        </p:nvSpPr>
        <p:spPr>
          <a:xfrm>
            <a:off x="10271343" y="6425625"/>
            <a:ext cx="701600" cy="4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 kern="0">
                <a:solidFill>
                  <a:srgbClr val="FFFFFF"/>
                </a:solidFill>
              </a:rPr>
              <a:pPr/>
              <a:t>‹#›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178" name="Google Shape;178;p28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79007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-1" y="6356351"/>
            <a:ext cx="12192000" cy="501651"/>
          </a:xfrm>
          <a:prstGeom prst="rect">
            <a:avLst/>
          </a:prstGeom>
          <a:solidFill>
            <a:srgbClr val="84442E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" name="Google Shape;52;p13"/>
          <p:cNvPicPr preferRelativeResize="0"/>
          <p:nvPr/>
        </p:nvPicPr>
        <p:blipFill rotWithShape="1">
          <a:blip r:embed="rId16">
            <a:alphaModFix amt="5000"/>
          </a:blip>
          <a:srcRect l="-1"/>
          <a:stretch/>
        </p:blipFill>
        <p:spPr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838200" y="1627992"/>
            <a:ext cx="10723536" cy="4548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9B94E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9B94E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9B94E"/>
              </a:buClr>
              <a:buSzPts val="1400"/>
              <a:buFont typeface="Noto Sans Symbols"/>
              <a:buChar char="❖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79B94E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31180" y="313800"/>
            <a:ext cx="1947441" cy="92247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2264228" y="365126"/>
            <a:ext cx="9089571" cy="83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9B94E"/>
              </a:buClr>
              <a:buSzPts val="3300"/>
              <a:buFont typeface="Calibri"/>
              <a:buNone/>
              <a:defRPr sz="3300" b="1" i="0" u="none" strike="noStrike" cap="none">
                <a:solidFill>
                  <a:srgbClr val="79B94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3283053" y="6425626"/>
            <a:ext cx="664398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255758" y="6476434"/>
            <a:ext cx="256751" cy="263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011879" y="6474838"/>
            <a:ext cx="330200" cy="2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>
            <a:spLocks noGrp="1"/>
          </p:cNvSpPr>
          <p:nvPr>
            <p:ph type="sldNum" idx="12"/>
          </p:nvPr>
        </p:nvSpPr>
        <p:spPr>
          <a:xfrm>
            <a:off x="10271343" y="6425626"/>
            <a:ext cx="701459" cy="43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 kern="0">
                <a:solidFill>
                  <a:srgbClr val="FFFFFF"/>
                </a:solidFill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>
              <a:solidFill>
                <a:srgbClr val="FFFFFF"/>
              </a:solidFill>
            </a:endParaRPr>
          </a:p>
        </p:txBody>
      </p:sp>
      <p:pic>
        <p:nvPicPr>
          <p:cNvPr id="60" name="Google Shape;60;p1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1253345" y="6455121"/>
            <a:ext cx="890563" cy="3061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8497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ubjectguides.york.ac.uk/bibliometric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fdora.org/good-practices/funders/" TargetMode="External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-andrews.ac.uk/research/environment/responsible-metrics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aire.eu/item/equity-and-inclusion-open-science-policies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ifl.net/resources/eifl-digital-research-literacy-training-programme-outline-librarian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sfdora.org/wp-content/uploads/2020/05/DORA_IdeasForAction.pdf" TargetMode="External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iatulimpactthings.info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fl.net/resources/eifl-webinar-library-services-support-measuring-research-impact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fl.net/sites/default/files/resources/md_eifl.pdf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ucd.ie/bibliometrics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unesco.org/news/milestone-unescos-development-global-recommendation-open-science" TargetMode="External"/><Relationship Id="rId2" Type="http://schemas.openxmlformats.org/officeDocument/2006/relationships/image" Target="../media/image82.tmp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ucd.ie/bibliometrics/impact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ucd.ie/bibliometrics/dora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libguides.ucd.ie/ld.php?content_id=32407754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3630" y="1384683"/>
            <a:ext cx="11174908" cy="1447989"/>
          </a:xfrm>
        </p:spPr>
        <p:txBody>
          <a:bodyPr/>
          <a:lstStyle/>
          <a:p>
            <a:r>
              <a:rPr lang="en-US" sz="7200" b="1" dirty="0">
                <a:solidFill>
                  <a:schemeClr val="tx1"/>
                </a:solidFill>
                <a:latin typeface="+mj-lt"/>
              </a:rPr>
              <a:t>Research Assessment and Bibliometric in Research and Academic Environment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3630" y="4060912"/>
            <a:ext cx="10705055" cy="1647803"/>
          </a:xfrm>
        </p:spPr>
        <p:txBody>
          <a:bodyPr>
            <a:noAutofit/>
          </a:bodyPr>
          <a:lstStyle/>
          <a:p>
            <a:r>
              <a:rPr lang="en-GB" sz="2800" dirty="0">
                <a:solidFill>
                  <a:schemeClr val="tx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Iryna Kuchma, Open Access Programme Manager</a:t>
            </a:r>
          </a:p>
          <a:p>
            <a:r>
              <a:rPr lang="en-US" sz="2800" dirty="0">
                <a:solidFill>
                  <a:schemeClr val="tx1"/>
                </a:solidFill>
              </a:rPr>
              <a:t>EIFL and CARLIGH webinar</a:t>
            </a:r>
          </a:p>
        </p:txBody>
      </p:sp>
      <p:sp>
        <p:nvSpPr>
          <p:cNvPr id="4" name="Rectangle 3"/>
          <p:cNvSpPr/>
          <p:nvPr/>
        </p:nvSpPr>
        <p:spPr>
          <a:xfrm>
            <a:off x="9023534" y="5524049"/>
            <a:ext cx="282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  <a:sym typeface="Gill Sans" charset="0"/>
              </a:rPr>
              <a:t>Attribution 4.0 International</a:t>
            </a:r>
          </a:p>
        </p:txBody>
      </p:sp>
      <p:pic>
        <p:nvPicPr>
          <p:cNvPr id="1026" name="Picture 2" descr="http://i.creativecommons.org/l/by/3.0/88x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61" y="5058812"/>
            <a:ext cx="1320671" cy="46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701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56033" y="1061966"/>
            <a:ext cx="4561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https://subjectguides.york.ac.uk/bibliometrics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8155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2"/>
          <p:cNvSpPr txBox="1">
            <a:spLocks noGrp="1"/>
          </p:cNvSpPr>
          <p:nvPr>
            <p:ph type="title"/>
          </p:nvPr>
        </p:nvSpPr>
        <p:spPr>
          <a:xfrm>
            <a:off x="2209800" y="175705"/>
            <a:ext cx="9352000" cy="1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endParaRPr/>
          </a:p>
        </p:txBody>
      </p:sp>
      <p:sp>
        <p:nvSpPr>
          <p:cNvPr id="357" name="Google Shape;357;p52"/>
          <p:cNvSpPr/>
          <p:nvPr/>
        </p:nvSpPr>
        <p:spPr>
          <a:xfrm>
            <a:off x="-3" y="2621284"/>
            <a:ext cx="12190400" cy="4331200"/>
          </a:xfrm>
          <a:prstGeom prst="rect">
            <a:avLst/>
          </a:prstGeom>
          <a:solidFill>
            <a:srgbClr val="06080A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52"/>
          <p:cNvPicPr preferRelativeResize="0"/>
          <p:nvPr/>
        </p:nvPicPr>
        <p:blipFill rotWithShape="1">
          <a:blip r:embed="rId3">
            <a:alphaModFix/>
          </a:blip>
          <a:srcRect l="7894" t="39116" r="-221" b="31037"/>
          <a:stretch/>
        </p:blipFill>
        <p:spPr>
          <a:xfrm>
            <a:off x="-1512" y="1451"/>
            <a:ext cx="12223725" cy="2629620"/>
          </a:xfrm>
          <a:prstGeom prst="rect">
            <a:avLst/>
          </a:prstGeom>
          <a:solidFill>
            <a:srgbClr val="06080A"/>
          </a:solidFill>
          <a:ln>
            <a:noFill/>
          </a:ln>
        </p:spPr>
      </p:pic>
      <p:sp>
        <p:nvSpPr>
          <p:cNvPr id="359" name="Google Shape;359;p52"/>
          <p:cNvSpPr txBox="1"/>
          <p:nvPr/>
        </p:nvSpPr>
        <p:spPr>
          <a:xfrm>
            <a:off x="9336487" y="2852947"/>
            <a:ext cx="2887200" cy="935600"/>
          </a:xfrm>
          <a:prstGeom prst="rect">
            <a:avLst/>
          </a:prstGeom>
          <a:solidFill>
            <a:srgbClr val="06080A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650"/>
              <a:buFont typeface="Arial"/>
              <a:buNone/>
            </a:pPr>
            <a:r>
              <a:rPr lang="en" sz="2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sfdora.org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  <a:p>
            <a:pPr marL="304792" indent="-304792">
              <a:lnSpc>
                <a:spcPct val="90000"/>
              </a:lnSpc>
              <a:spcBef>
                <a:spcPts val="1333"/>
              </a:spcBef>
              <a:buClr>
                <a:srgbClr val="000000"/>
              </a:buClr>
              <a:buSzPts val="1650"/>
              <a:buFont typeface="Arial"/>
              <a:buChar char="•"/>
            </a:pPr>
            <a:r>
              <a:rPr lang="en" sz="22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@DORAssessment</a:t>
            </a:r>
            <a:endParaRPr sz="22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52" descr="Picture 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86656" y="3328952"/>
            <a:ext cx="395576" cy="395576"/>
          </a:xfrm>
          <a:prstGeom prst="rect">
            <a:avLst/>
          </a:prstGeom>
          <a:solidFill>
            <a:srgbClr val="06080A"/>
          </a:solidFill>
          <a:ln>
            <a:noFill/>
          </a:ln>
        </p:spPr>
      </p:pic>
      <p:sp>
        <p:nvSpPr>
          <p:cNvPr id="361" name="Google Shape;361;p52"/>
          <p:cNvSpPr txBox="1"/>
          <p:nvPr/>
        </p:nvSpPr>
        <p:spPr>
          <a:xfrm>
            <a:off x="778368" y="3687547"/>
            <a:ext cx="10329200" cy="512800"/>
          </a:xfrm>
          <a:prstGeom prst="rect">
            <a:avLst/>
          </a:prstGeom>
          <a:solidFill>
            <a:srgbClr val="06080A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2667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Signed by &gt;2000 organizations and &gt;16,500 individuals</a:t>
            </a:r>
            <a:endParaRPr sz="26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52"/>
          <p:cNvSpPr txBox="1"/>
          <p:nvPr/>
        </p:nvSpPr>
        <p:spPr>
          <a:xfrm>
            <a:off x="939167" y="4221276"/>
            <a:ext cx="10414000" cy="618000"/>
          </a:xfrm>
          <a:prstGeom prst="rect">
            <a:avLst/>
          </a:prstGeom>
          <a:solidFill>
            <a:srgbClr val="06080A"/>
          </a:solidFill>
          <a:ln>
            <a:noFill/>
          </a:ln>
        </p:spPr>
        <p:txBody>
          <a:bodyPr spcFirstLastPara="1" wrap="square" lIns="25400" tIns="25400" rIns="25400" bIns="25400" anchor="t" anchorCtr="0">
            <a:noAutofit/>
          </a:bodyPr>
          <a:lstStyle/>
          <a:p>
            <a:pPr algn="ctr">
              <a:buClr>
                <a:srgbClr val="FFFFFF"/>
              </a:buClr>
              <a:buSzPts val="1800"/>
              <a:buFont typeface="Arial"/>
              <a:buNone/>
            </a:pPr>
            <a:r>
              <a:rPr lang="en" sz="2267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Supporting organizations</a:t>
            </a:r>
            <a:endParaRPr sz="1733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63" name="Google Shape;363;p52" descr="C:\Users\ahatch\Desktop\dora-logo whit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93085" y="2761967"/>
            <a:ext cx="2972508" cy="1026567"/>
          </a:xfrm>
          <a:prstGeom prst="rect">
            <a:avLst/>
          </a:prstGeom>
          <a:solidFill>
            <a:srgbClr val="06080A"/>
          </a:solidFill>
          <a:ln>
            <a:noFill/>
          </a:ln>
        </p:spPr>
      </p:pic>
      <p:sp>
        <p:nvSpPr>
          <p:cNvPr id="364" name="Google Shape;364;p52"/>
          <p:cNvSpPr/>
          <p:nvPr/>
        </p:nvSpPr>
        <p:spPr>
          <a:xfrm>
            <a:off x="-1512" y="8919"/>
            <a:ext cx="12192000" cy="615600"/>
          </a:xfrm>
          <a:prstGeom prst="rect">
            <a:avLst/>
          </a:prstGeom>
          <a:solidFill>
            <a:srgbClr val="06080A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3200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Moving to a more holistic &amp; balanced research evaluation system</a:t>
            </a:r>
            <a:endParaRPr sz="3200" b="1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2"/>
          <p:cNvSpPr/>
          <p:nvPr/>
        </p:nvSpPr>
        <p:spPr>
          <a:xfrm>
            <a:off x="1552933" y="4677500"/>
            <a:ext cx="8652800" cy="215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66" name="Google Shape;366;p52"/>
          <p:cNvPicPr preferRelativeResize="0"/>
          <p:nvPr/>
        </p:nvPicPr>
        <p:blipFill rotWithShape="1">
          <a:blip r:embed="rId6">
            <a:alphaModFix/>
          </a:blip>
          <a:srcRect l="72249" b="49545"/>
          <a:stretch/>
        </p:blipFill>
        <p:spPr>
          <a:xfrm>
            <a:off x="5123701" y="6124663"/>
            <a:ext cx="3254633" cy="7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52"/>
          <p:cNvPicPr preferRelativeResize="0"/>
          <p:nvPr/>
        </p:nvPicPr>
        <p:blipFill rotWithShape="1">
          <a:blip r:embed="rId6">
            <a:alphaModFix/>
          </a:blip>
          <a:srcRect l="72249" t="49545"/>
          <a:stretch/>
        </p:blipFill>
        <p:spPr>
          <a:xfrm>
            <a:off x="1670201" y="6124667"/>
            <a:ext cx="3254633" cy="70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52"/>
          <p:cNvPicPr preferRelativeResize="0"/>
          <p:nvPr/>
        </p:nvPicPr>
        <p:blipFill rotWithShape="1">
          <a:blip r:embed="rId6">
            <a:alphaModFix/>
          </a:blip>
          <a:srcRect r="28150"/>
          <a:stretch/>
        </p:blipFill>
        <p:spPr>
          <a:xfrm>
            <a:off x="1699862" y="4677484"/>
            <a:ext cx="8427167" cy="1402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78801" y="6124667"/>
            <a:ext cx="1398567" cy="70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2"/>
          <p:cNvSpPr txBox="1"/>
          <p:nvPr/>
        </p:nvSpPr>
        <p:spPr>
          <a:xfrm>
            <a:off x="8536767" y="6124667"/>
            <a:ext cx="1492400" cy="657200"/>
          </a:xfrm>
          <a:prstGeom prst="rect">
            <a:avLst/>
          </a:prstGeom>
          <a:noFill/>
          <a:ln w="19050" cap="flat" cmpd="sng">
            <a:solidFill>
              <a:srgbClr val="CCCCC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4477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3"/>
          <p:cNvSpPr txBox="1">
            <a:spLocks noGrp="1"/>
          </p:cNvSpPr>
          <p:nvPr>
            <p:ph type="title"/>
          </p:nvPr>
        </p:nvSpPr>
        <p:spPr>
          <a:xfrm>
            <a:off x="2209800" y="175705"/>
            <a:ext cx="9352000" cy="1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endParaRPr/>
          </a:p>
        </p:txBody>
      </p:sp>
      <p:pic>
        <p:nvPicPr>
          <p:cNvPr id="376" name="Google Shape;376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847726"/>
            <a:ext cx="7302364" cy="602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763125" cy="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53"/>
          <p:cNvSpPr txBox="1"/>
          <p:nvPr/>
        </p:nvSpPr>
        <p:spPr>
          <a:xfrm>
            <a:off x="7302365" y="0"/>
            <a:ext cx="4889600" cy="6858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lnSpc>
                <a:spcPct val="70000"/>
              </a:lnSpc>
              <a:buClr>
                <a:srgbClr val="000000"/>
              </a:buClr>
              <a:buSzPts val="1665"/>
              <a:buFont typeface="Arial"/>
              <a:buNone/>
            </a:pPr>
            <a:r>
              <a:rPr lang="en" sz="222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Examples include: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  <a:p>
            <a:pPr marL="304792" indent="-304792">
              <a:lnSpc>
                <a:spcPct val="70000"/>
              </a:lnSpc>
              <a:spcBef>
                <a:spcPts val="2533"/>
              </a:spcBef>
              <a:buClr>
                <a:srgbClr val="000000"/>
              </a:buClr>
              <a:buSzPts val="1665"/>
              <a:buFont typeface="Arial"/>
              <a:buChar char="•"/>
            </a:pPr>
            <a:r>
              <a:rPr lang="en" sz="2220" kern="0">
                <a:solidFill>
                  <a:srgbClr val="00ACC1"/>
                </a:solidFill>
                <a:ea typeface="Arial"/>
                <a:cs typeface="Arial"/>
                <a:sym typeface="Arial"/>
              </a:rPr>
              <a:t>CRUK</a:t>
            </a:r>
            <a:r>
              <a:rPr lang="en" sz="2220" kern="0">
                <a:solidFill>
                  <a:srgbClr val="8296B0"/>
                </a:solidFill>
                <a:ea typeface="Arial"/>
                <a:cs typeface="Arial"/>
                <a:sym typeface="Arial"/>
              </a:rPr>
              <a:t> </a:t>
            </a:r>
            <a:r>
              <a:rPr lang="en" sz="222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- describe significance and impact of 3-5 key research achievements:</a:t>
            </a:r>
            <a:br>
              <a:rPr lang="en" sz="2220" kern="0">
                <a:solidFill>
                  <a:srgbClr val="000000"/>
                </a:solidFill>
                <a:ea typeface="Arial"/>
                <a:cs typeface="Arial"/>
                <a:sym typeface="Arial"/>
              </a:rPr>
            </a:br>
            <a:r>
              <a:rPr lang="en" sz="1572" i="1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preprints, training delivered, contribution to consortia, patents, and sharing of key datasets, software, novel assays and reagents, and research publications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  <a:p>
            <a:pPr marL="304792" indent="-304792">
              <a:lnSpc>
                <a:spcPct val="70000"/>
              </a:lnSpc>
              <a:spcBef>
                <a:spcPts val="2533"/>
              </a:spcBef>
              <a:buClr>
                <a:srgbClr val="000000"/>
              </a:buClr>
              <a:buSzPts val="1665"/>
              <a:buFont typeface="Arial"/>
              <a:buChar char="•"/>
            </a:pPr>
            <a:r>
              <a:rPr lang="en" sz="2220" kern="0">
                <a:solidFill>
                  <a:srgbClr val="00ACC1"/>
                </a:solidFill>
                <a:ea typeface="Arial"/>
                <a:cs typeface="Arial"/>
                <a:sym typeface="Arial"/>
              </a:rPr>
              <a:t>FWF </a:t>
            </a:r>
            <a:r>
              <a:rPr lang="en" sz="222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- up to 10 most important scientific/scholarly research achievements – beyond publications: </a:t>
            </a:r>
            <a:r>
              <a:rPr lang="en" sz="1572" i="1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e.g. awards, conference papers, keynote speeches, important research projects, research data, software, codes, preprints, exhibitions, knowledge transfers, science communication, licenses, or patents</a:t>
            </a:r>
            <a:r>
              <a:rPr lang="en" sz="1849" i="1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.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  <a:p>
            <a:pPr marL="304792" indent="-304792">
              <a:lnSpc>
                <a:spcPct val="70000"/>
              </a:lnSpc>
              <a:spcBef>
                <a:spcPts val="2533"/>
              </a:spcBef>
              <a:buClr>
                <a:srgbClr val="000000"/>
              </a:buClr>
              <a:buSzPts val="1665"/>
              <a:buFont typeface="Arial"/>
              <a:buChar char="•"/>
            </a:pPr>
            <a:r>
              <a:rPr lang="en" sz="2220" kern="0">
                <a:solidFill>
                  <a:srgbClr val="00ACC1"/>
                </a:solidFill>
                <a:ea typeface="Arial"/>
                <a:cs typeface="Arial"/>
                <a:sym typeface="Arial"/>
              </a:rPr>
              <a:t>NIH </a:t>
            </a:r>
            <a:r>
              <a:rPr lang="en" sz="222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- Use bio-sketches: summary of impacts of contributions.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  <a:p>
            <a:pPr marL="304792" indent="-304792">
              <a:lnSpc>
                <a:spcPct val="70000"/>
              </a:lnSpc>
              <a:spcBef>
                <a:spcPts val="2533"/>
              </a:spcBef>
              <a:buClr>
                <a:srgbClr val="000000"/>
              </a:buClr>
              <a:buSzPts val="1665"/>
              <a:buFont typeface="Arial"/>
              <a:buChar char="•"/>
            </a:pPr>
            <a:r>
              <a:rPr lang="en" sz="2220" kern="0">
                <a:solidFill>
                  <a:srgbClr val="00ACC1"/>
                </a:solidFill>
                <a:ea typeface="Arial"/>
                <a:cs typeface="Arial"/>
                <a:sym typeface="Arial"/>
              </a:rPr>
              <a:t>University Medical Center Utrecht </a:t>
            </a:r>
            <a:r>
              <a:rPr lang="en" sz="222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Involve all career-stages to co-develop policies to measure societal impact / research excellence – signifies agreement to be judged by the criteria.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5201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d Practices – Funders – DORA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95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d Practices – Funders – DORA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96001" y="6364606"/>
            <a:ext cx="4276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https://sfdora.org/good-practices/funders/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6844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d Practices – Funders – DORA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27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1104" y="4549676"/>
            <a:ext cx="11826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https://www.st-andrews.ac.uk/research/environment/responsible-metrics/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485370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29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ood Practices – Research Institutes – DORA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73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quity and inclusion: open science polic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185" y="1117601"/>
            <a:ext cx="7620000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51530" y="5685929"/>
            <a:ext cx="8080188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3"/>
              </a:rPr>
              <a:t>https://www.openaire.eu/item/equity-and-inclusion-open-science-policies</a:t>
            </a: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133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58112" y="1069771"/>
            <a:ext cx="9180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https://eifl.net/resources/eifl-digital-research-literacy-training-programme-outline-librarians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6574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42033"/>
            <a:ext cx="12192000" cy="2322831"/>
          </a:xfrm>
          <a:custGeom>
            <a:avLst/>
            <a:gdLst/>
            <a:ahLst/>
            <a:cxnLst/>
            <a:rect l="l" t="t" r="r" b="b"/>
            <a:pathLst>
              <a:path w="12192000" h="2322829">
                <a:moveTo>
                  <a:pt x="12192000" y="0"/>
                </a:moveTo>
                <a:lnTo>
                  <a:pt x="0" y="0"/>
                </a:lnTo>
                <a:lnTo>
                  <a:pt x="0" y="2322576"/>
                </a:lnTo>
                <a:lnTo>
                  <a:pt x="12192000" y="2322576"/>
                </a:lnTo>
                <a:lnTo>
                  <a:pt x="1219200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21178" y="2109598"/>
            <a:ext cx="8901647" cy="149079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10548" marR="5080" indent="-500367">
              <a:spcBef>
                <a:spcPts val="105"/>
              </a:spcBef>
            </a:pPr>
            <a:r>
              <a:rPr dirty="0"/>
              <a:t>THE NEW RESEARCH ASSESSMENT REFORMS IN</a:t>
            </a:r>
            <a:r>
              <a:rPr spc="-160" dirty="0"/>
              <a:t> </a:t>
            </a:r>
            <a:r>
              <a:rPr dirty="0"/>
              <a:t>CHINA---  </a:t>
            </a:r>
            <a:r>
              <a:rPr spc="-20" dirty="0"/>
              <a:t>ERADICATING </a:t>
            </a:r>
            <a:r>
              <a:rPr dirty="0"/>
              <a:t>THE 'FIVE </a:t>
            </a:r>
            <a:r>
              <a:rPr spc="-60" dirty="0"/>
              <a:t>ONLY’ </a:t>
            </a:r>
            <a:r>
              <a:rPr dirty="0"/>
              <a:t>IN S&amp;T</a:t>
            </a:r>
            <a:r>
              <a:rPr spc="-200" dirty="0"/>
              <a:t> </a:t>
            </a:r>
            <a:r>
              <a:rPr dirty="0"/>
              <a:t>MANAGEMENT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46124" y="3939895"/>
            <a:ext cx="7367905" cy="7576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43339" marR="5080" indent="-1631274">
              <a:lnSpc>
                <a:spcPct val="120500"/>
              </a:lnSpc>
              <a:spcBef>
                <a:spcPts val="100"/>
              </a:spcBef>
              <a:tabLst>
                <a:tab pos="5214490" algn="l"/>
              </a:tabLst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National Science </a:t>
            </a:r>
            <a:r>
              <a:rPr sz="2000" spc="-2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Library,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Chinese Academy of</a:t>
            </a:r>
            <a:r>
              <a:rPr sz="2000" spc="-245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Sciences</a:t>
            </a:r>
            <a:r>
              <a:rPr sz="2000" spc="5" dirty="0">
                <a:solidFill>
                  <a:srgbClr val="FFFFFF"/>
                </a:solidFill>
                <a:latin typeface="Microsoft YaHei"/>
                <a:cs typeface="Microsoft YaHei"/>
                <a:sym typeface="Arial"/>
              </a:rPr>
              <a:t>（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CAS</a:t>
            </a:r>
            <a:r>
              <a:rPr sz="2000" spc="5" dirty="0">
                <a:solidFill>
                  <a:srgbClr val="FFFFFF"/>
                </a:solidFill>
                <a:latin typeface="Microsoft YaHei"/>
                <a:cs typeface="Microsoft YaHei"/>
                <a:sym typeface="Arial"/>
              </a:rPr>
              <a:t>） 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Xiwen Liu, </a:t>
            </a:r>
            <a:r>
              <a:rPr sz="2000" spc="-51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Yan</a:t>
            </a:r>
            <a:r>
              <a:rPr sz="2000" spc="-35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Zeng,</a:t>
            </a:r>
            <a:r>
              <a:rPr sz="2000" spc="-11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Junpeng	</a:t>
            </a:r>
            <a:r>
              <a:rPr sz="2000" spc="-31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Yuan</a:t>
            </a:r>
            <a:endParaRPr sz="200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10569" y="551435"/>
            <a:ext cx="1239012" cy="1066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3857245"/>
            <a:ext cx="12192000" cy="83820"/>
          </a:xfrm>
          <a:custGeom>
            <a:avLst/>
            <a:gdLst/>
            <a:ahLst/>
            <a:cxnLst/>
            <a:rect l="l" t="t" r="r" b="b"/>
            <a:pathLst>
              <a:path w="12192000" h="83820">
                <a:moveTo>
                  <a:pt x="9400032" y="83820"/>
                </a:moveTo>
                <a:lnTo>
                  <a:pt x="9266047" y="0"/>
                </a:lnTo>
                <a:lnTo>
                  <a:pt x="0" y="0"/>
                </a:lnTo>
                <a:lnTo>
                  <a:pt x="0" y="83820"/>
                </a:lnTo>
                <a:lnTo>
                  <a:pt x="9400032" y="83820"/>
                </a:lnTo>
                <a:close/>
              </a:path>
              <a:path w="12192000" h="83820">
                <a:moveTo>
                  <a:pt x="12192000" y="0"/>
                </a:moveTo>
                <a:lnTo>
                  <a:pt x="9375648" y="0"/>
                </a:lnTo>
                <a:lnTo>
                  <a:pt x="9509633" y="83820"/>
                </a:lnTo>
                <a:lnTo>
                  <a:pt x="12192000" y="8382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2050" name="Picture 2" descr="Equity and inclusion: open science polic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717"/>
            <a:ext cx="4671276" cy="246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734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360" y="128397"/>
            <a:ext cx="7136765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4000" spc="-165" dirty="0">
                <a:solidFill>
                  <a:srgbClr val="000000"/>
                </a:solidFill>
                <a:latin typeface="Microsoft JhengHei"/>
                <a:cs typeface="Microsoft JhengHei"/>
              </a:rPr>
              <a:t>CLASSIFICATION</a:t>
            </a:r>
            <a:r>
              <a:rPr sz="4000" spc="80" dirty="0">
                <a:solidFill>
                  <a:srgbClr val="000000"/>
                </a:solidFill>
                <a:latin typeface="Microsoft JhengHei"/>
                <a:cs typeface="Microsoft JhengHei"/>
              </a:rPr>
              <a:t> </a:t>
            </a:r>
            <a:r>
              <a:rPr sz="4000" spc="-191" dirty="0">
                <a:solidFill>
                  <a:srgbClr val="000000"/>
                </a:solidFill>
                <a:latin typeface="Microsoft JhengHei"/>
                <a:cs typeface="Microsoft JhengHei"/>
              </a:rPr>
              <a:t>ASSESSMENT</a:t>
            </a:r>
            <a:endParaRPr sz="4000">
              <a:latin typeface="Microsoft JhengHei"/>
              <a:cs typeface="Microsoft JhengHe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54503" y="1392681"/>
            <a:ext cx="171259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b="1" spc="-71" dirty="0">
                <a:solidFill>
                  <a:srgbClr val="44536A"/>
                </a:solidFill>
                <a:latin typeface="Microsoft JhengHei"/>
                <a:cs typeface="Microsoft JhengHei"/>
                <a:sym typeface="Arial"/>
              </a:rPr>
              <a:t>Basic</a:t>
            </a:r>
            <a:r>
              <a:rPr sz="2000" b="1" spc="-20" dirty="0">
                <a:solidFill>
                  <a:srgbClr val="44536A"/>
                </a:solidFill>
                <a:latin typeface="Microsoft JhengHei"/>
                <a:cs typeface="Microsoft JhengHei"/>
                <a:sym typeface="Arial"/>
              </a:rPr>
              <a:t> </a:t>
            </a:r>
            <a:r>
              <a:rPr sz="2000" b="1" spc="-75" dirty="0">
                <a:solidFill>
                  <a:srgbClr val="44536A"/>
                </a:solidFill>
                <a:latin typeface="Microsoft JhengHei"/>
                <a:cs typeface="Microsoft JhengHei"/>
                <a:sym typeface="Arial"/>
              </a:rPr>
              <a:t>Research</a:t>
            </a:r>
            <a:endParaRPr sz="2000">
              <a:solidFill>
                <a:prstClr val="black"/>
              </a:solidFill>
              <a:latin typeface="Microsoft JhengHei"/>
              <a:cs typeface="Microsoft JhengHei"/>
              <a:sym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248661" y="1927097"/>
            <a:ext cx="707453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pc="5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The</a:t>
            </a:r>
            <a:r>
              <a:rPr spc="-42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2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assessment</a:t>
            </a:r>
            <a:r>
              <a:rPr spc="-39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4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should</a:t>
            </a:r>
            <a:r>
              <a:rPr spc="-42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8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focus</a:t>
            </a:r>
            <a:r>
              <a:rPr spc="-42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10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on</a:t>
            </a:r>
            <a:r>
              <a:rPr spc="-40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7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the</a:t>
            </a:r>
            <a:r>
              <a:rPr spc="-40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91" dirty="0">
                <a:solidFill>
                  <a:srgbClr val="FF0000"/>
                </a:solidFill>
                <a:latin typeface="SimSun"/>
                <a:cs typeface="SimSun"/>
                <a:sym typeface="Arial"/>
              </a:rPr>
              <a:t>innovation</a:t>
            </a:r>
            <a:r>
              <a:rPr spc="-455" dirty="0">
                <a:solidFill>
                  <a:srgbClr val="FF0000"/>
                </a:solidFill>
                <a:latin typeface="SimSun"/>
                <a:cs typeface="SimSun"/>
                <a:sym typeface="Arial"/>
              </a:rPr>
              <a:t> </a:t>
            </a:r>
            <a:r>
              <a:rPr spc="-204" dirty="0">
                <a:solidFill>
                  <a:srgbClr val="FF0000"/>
                </a:solidFill>
                <a:latin typeface="SimSun"/>
                <a:cs typeface="SimSun"/>
                <a:sym typeface="Arial"/>
              </a:rPr>
              <a:t>level</a:t>
            </a:r>
            <a:r>
              <a:rPr spc="-400" dirty="0">
                <a:solidFill>
                  <a:srgbClr val="FF0000"/>
                </a:solidFill>
                <a:latin typeface="SimSun"/>
                <a:cs typeface="SimSun"/>
                <a:sym typeface="Arial"/>
              </a:rPr>
              <a:t> </a:t>
            </a:r>
            <a:r>
              <a:rPr spc="7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and</a:t>
            </a:r>
            <a:r>
              <a:rPr spc="-41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245" dirty="0">
                <a:solidFill>
                  <a:srgbClr val="FF0000"/>
                </a:solidFill>
                <a:latin typeface="SimSun"/>
                <a:cs typeface="SimSun"/>
                <a:sym typeface="Arial"/>
              </a:rPr>
              <a:t>scientific</a:t>
            </a:r>
            <a:r>
              <a:rPr spc="-455" dirty="0">
                <a:solidFill>
                  <a:srgbClr val="FF0000"/>
                </a:solidFill>
                <a:latin typeface="SimSun"/>
                <a:cs typeface="SimSun"/>
                <a:sym typeface="Arial"/>
              </a:rPr>
              <a:t> </a:t>
            </a:r>
            <a:r>
              <a:rPr spc="-91" dirty="0">
                <a:solidFill>
                  <a:srgbClr val="FF0000"/>
                </a:solidFill>
                <a:latin typeface="SimSun"/>
                <a:cs typeface="SimSun"/>
                <a:sym typeface="Arial"/>
              </a:rPr>
              <a:t>value  </a:t>
            </a:r>
            <a:r>
              <a:rPr spc="-12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of</a:t>
            </a:r>
            <a:r>
              <a:rPr spc="-41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7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the</a:t>
            </a:r>
            <a:r>
              <a:rPr spc="-42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8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paper,</a:t>
            </a:r>
            <a:r>
              <a:rPr spc="-39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7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and</a:t>
            </a:r>
            <a:r>
              <a:rPr spc="-42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2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does</a:t>
            </a:r>
            <a:r>
              <a:rPr spc="-40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4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not</a:t>
            </a:r>
            <a:r>
              <a:rPr spc="-41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9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take</a:t>
            </a:r>
            <a:r>
              <a:rPr spc="-42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3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related</a:t>
            </a:r>
            <a:r>
              <a:rPr spc="-409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7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indexes</a:t>
            </a:r>
            <a:r>
              <a:rPr spc="-43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2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of</a:t>
            </a:r>
            <a:r>
              <a:rPr spc="-409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7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SCI</a:t>
            </a:r>
            <a:r>
              <a:rPr spc="-409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3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papers</a:t>
            </a:r>
            <a:r>
              <a:rPr spc="-40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8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as</a:t>
            </a:r>
            <a:r>
              <a:rPr spc="-409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7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the  </a:t>
            </a:r>
            <a:r>
              <a:rPr spc="-18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direct </a:t>
            </a:r>
            <a:r>
              <a:rPr spc="3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judgment</a:t>
            </a:r>
            <a:r>
              <a:rPr spc="-66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4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basis</a:t>
            </a:r>
            <a:endParaRPr>
              <a:solidFill>
                <a:prstClr val="black"/>
              </a:solidFill>
              <a:latin typeface="SimSun"/>
              <a:cs typeface="SimSun"/>
              <a:sym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94817" y="1411224"/>
            <a:ext cx="1744980" cy="1594485"/>
            <a:chOff x="1194816" y="1411224"/>
            <a:chExt cx="1744980" cy="1594485"/>
          </a:xfrm>
        </p:grpSpPr>
        <p:sp>
          <p:nvSpPr>
            <p:cNvPr id="6" name="object 6"/>
            <p:cNvSpPr/>
            <p:nvPr/>
          </p:nvSpPr>
          <p:spPr>
            <a:xfrm>
              <a:off x="1194816" y="1411224"/>
              <a:ext cx="1744980" cy="1594485"/>
            </a:xfrm>
            <a:custGeom>
              <a:avLst/>
              <a:gdLst/>
              <a:ahLst/>
              <a:cxnLst/>
              <a:rect l="l" t="t" r="r" b="b"/>
              <a:pathLst>
                <a:path w="1744980" h="1594485">
                  <a:moveTo>
                    <a:pt x="1744980" y="0"/>
                  </a:moveTo>
                  <a:lnTo>
                    <a:pt x="0" y="0"/>
                  </a:lnTo>
                  <a:lnTo>
                    <a:pt x="0" y="1594103"/>
                  </a:lnTo>
                  <a:lnTo>
                    <a:pt x="1744980" y="1594103"/>
                  </a:lnTo>
                  <a:lnTo>
                    <a:pt x="1744980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324100" y="2164080"/>
              <a:ext cx="612775" cy="497205"/>
            </a:xfrm>
            <a:custGeom>
              <a:avLst/>
              <a:gdLst/>
              <a:ahLst/>
              <a:cxnLst/>
              <a:rect l="l" t="t" r="r" b="b"/>
              <a:pathLst>
                <a:path w="612775" h="497205">
                  <a:moveTo>
                    <a:pt x="612648" y="0"/>
                  </a:moveTo>
                  <a:lnTo>
                    <a:pt x="0" y="0"/>
                  </a:lnTo>
                  <a:lnTo>
                    <a:pt x="0" y="496824"/>
                  </a:lnTo>
                  <a:lnTo>
                    <a:pt x="612648" y="496824"/>
                  </a:lnTo>
                  <a:lnTo>
                    <a:pt x="61264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517648" y="2267712"/>
              <a:ext cx="238125" cy="257810"/>
            </a:xfrm>
            <a:custGeom>
              <a:avLst/>
              <a:gdLst/>
              <a:ahLst/>
              <a:cxnLst/>
              <a:rect l="l" t="t" r="r" b="b"/>
              <a:pathLst>
                <a:path w="238125" h="257810">
                  <a:moveTo>
                    <a:pt x="172402" y="19812"/>
                  </a:moveTo>
                  <a:lnTo>
                    <a:pt x="143637" y="19812"/>
                  </a:lnTo>
                  <a:lnTo>
                    <a:pt x="150240" y="22225"/>
                  </a:lnTo>
                  <a:lnTo>
                    <a:pt x="156844" y="31876"/>
                  </a:lnTo>
                  <a:lnTo>
                    <a:pt x="158440" y="39115"/>
                  </a:lnTo>
                  <a:lnTo>
                    <a:pt x="158459" y="49911"/>
                  </a:lnTo>
                  <a:lnTo>
                    <a:pt x="158021" y="54508"/>
                  </a:lnTo>
                  <a:lnTo>
                    <a:pt x="156606" y="60309"/>
                  </a:lnTo>
                  <a:lnTo>
                    <a:pt x="154263" y="66942"/>
                  </a:lnTo>
                  <a:lnTo>
                    <a:pt x="151002" y="74422"/>
                  </a:lnTo>
                  <a:lnTo>
                    <a:pt x="147816" y="81825"/>
                  </a:lnTo>
                  <a:lnTo>
                    <a:pt x="145510" y="88407"/>
                  </a:lnTo>
                  <a:lnTo>
                    <a:pt x="144109" y="94156"/>
                  </a:lnTo>
                  <a:lnTo>
                    <a:pt x="143637" y="99060"/>
                  </a:lnTo>
                  <a:lnTo>
                    <a:pt x="203326" y="99060"/>
                  </a:lnTo>
                  <a:lnTo>
                    <a:pt x="207899" y="101091"/>
                  </a:lnTo>
                  <a:lnTo>
                    <a:pt x="211962" y="105028"/>
                  </a:lnTo>
                  <a:lnTo>
                    <a:pt x="215900" y="108965"/>
                  </a:lnTo>
                  <a:lnTo>
                    <a:pt x="217822" y="113411"/>
                  </a:lnTo>
                  <a:lnTo>
                    <a:pt x="217931" y="122554"/>
                  </a:lnTo>
                  <a:lnTo>
                    <a:pt x="216788" y="126618"/>
                  </a:lnTo>
                  <a:lnTo>
                    <a:pt x="214629" y="131445"/>
                  </a:lnTo>
                  <a:lnTo>
                    <a:pt x="212344" y="136143"/>
                  </a:lnTo>
                  <a:lnTo>
                    <a:pt x="209676" y="138557"/>
                  </a:lnTo>
                  <a:lnTo>
                    <a:pt x="206375" y="138684"/>
                  </a:lnTo>
                  <a:lnTo>
                    <a:pt x="207899" y="140462"/>
                  </a:lnTo>
                  <a:lnTo>
                    <a:pt x="209169" y="142875"/>
                  </a:lnTo>
                  <a:lnTo>
                    <a:pt x="211200" y="149225"/>
                  </a:lnTo>
                  <a:lnTo>
                    <a:pt x="211708" y="152018"/>
                  </a:lnTo>
                  <a:lnTo>
                    <a:pt x="211708" y="161798"/>
                  </a:lnTo>
                  <a:lnTo>
                    <a:pt x="209041" y="167893"/>
                  </a:lnTo>
                  <a:lnTo>
                    <a:pt x="203581" y="173100"/>
                  </a:lnTo>
                  <a:lnTo>
                    <a:pt x="205358" y="176402"/>
                  </a:lnTo>
                  <a:lnTo>
                    <a:pt x="206375" y="179959"/>
                  </a:lnTo>
                  <a:lnTo>
                    <a:pt x="206375" y="187578"/>
                  </a:lnTo>
                  <a:lnTo>
                    <a:pt x="205485" y="191388"/>
                  </a:lnTo>
                  <a:lnTo>
                    <a:pt x="203581" y="195072"/>
                  </a:lnTo>
                  <a:lnTo>
                    <a:pt x="201802" y="198882"/>
                  </a:lnTo>
                  <a:lnTo>
                    <a:pt x="199389" y="201549"/>
                  </a:lnTo>
                  <a:lnTo>
                    <a:pt x="196214" y="203200"/>
                  </a:lnTo>
                  <a:lnTo>
                    <a:pt x="196722" y="206375"/>
                  </a:lnTo>
                  <a:lnTo>
                    <a:pt x="197103" y="209168"/>
                  </a:lnTo>
                  <a:lnTo>
                    <a:pt x="197103" y="220725"/>
                  </a:lnTo>
                  <a:lnTo>
                    <a:pt x="194563" y="227202"/>
                  </a:lnTo>
                  <a:lnTo>
                    <a:pt x="184403" y="235585"/>
                  </a:lnTo>
                  <a:lnTo>
                    <a:pt x="177419" y="237743"/>
                  </a:lnTo>
                  <a:lnTo>
                    <a:pt x="66675" y="237743"/>
                  </a:lnTo>
                  <a:lnTo>
                    <a:pt x="73787" y="239775"/>
                  </a:lnTo>
                  <a:lnTo>
                    <a:pt x="112603" y="252200"/>
                  </a:lnTo>
                  <a:lnTo>
                    <a:pt x="151256" y="257555"/>
                  </a:lnTo>
                  <a:lnTo>
                    <a:pt x="168528" y="257555"/>
                  </a:lnTo>
                  <a:lnTo>
                    <a:pt x="209466" y="238696"/>
                  </a:lnTo>
                  <a:lnTo>
                    <a:pt x="216788" y="211074"/>
                  </a:lnTo>
                  <a:lnTo>
                    <a:pt x="220882" y="204928"/>
                  </a:lnTo>
                  <a:lnTo>
                    <a:pt x="223821" y="198294"/>
                  </a:lnTo>
                  <a:lnTo>
                    <a:pt x="225593" y="191160"/>
                  </a:lnTo>
                  <a:lnTo>
                    <a:pt x="226187" y="183514"/>
                  </a:lnTo>
                  <a:lnTo>
                    <a:pt x="226187" y="181355"/>
                  </a:lnTo>
                  <a:lnTo>
                    <a:pt x="225678" y="176911"/>
                  </a:lnTo>
                  <a:lnTo>
                    <a:pt x="229615" y="170052"/>
                  </a:lnTo>
                  <a:lnTo>
                    <a:pt x="231520" y="162560"/>
                  </a:lnTo>
                  <a:lnTo>
                    <a:pt x="231520" y="150875"/>
                  </a:lnTo>
                  <a:lnTo>
                    <a:pt x="231139" y="147320"/>
                  </a:lnTo>
                  <a:lnTo>
                    <a:pt x="230124" y="144017"/>
                  </a:lnTo>
                  <a:lnTo>
                    <a:pt x="233457" y="138086"/>
                  </a:lnTo>
                  <a:lnTo>
                    <a:pt x="235838" y="131905"/>
                  </a:lnTo>
                  <a:lnTo>
                    <a:pt x="237267" y="125462"/>
                  </a:lnTo>
                  <a:lnTo>
                    <a:pt x="237734" y="118872"/>
                  </a:lnTo>
                  <a:lnTo>
                    <a:pt x="237707" y="118363"/>
                  </a:lnTo>
                  <a:lnTo>
                    <a:pt x="213169" y="82200"/>
                  </a:lnTo>
                  <a:lnTo>
                    <a:pt x="198119" y="79248"/>
                  </a:lnTo>
                  <a:lnTo>
                    <a:pt x="170941" y="79248"/>
                  </a:lnTo>
                  <a:lnTo>
                    <a:pt x="174128" y="71675"/>
                  </a:lnTo>
                  <a:lnTo>
                    <a:pt x="176434" y="64198"/>
                  </a:lnTo>
                  <a:lnTo>
                    <a:pt x="177835" y="56816"/>
                  </a:lnTo>
                  <a:lnTo>
                    <a:pt x="178307" y="49529"/>
                  </a:lnTo>
                  <a:lnTo>
                    <a:pt x="177972" y="40882"/>
                  </a:lnTo>
                  <a:lnTo>
                    <a:pt x="176958" y="33210"/>
                  </a:lnTo>
                  <a:lnTo>
                    <a:pt x="175254" y="26491"/>
                  </a:lnTo>
                  <a:lnTo>
                    <a:pt x="172846" y="20700"/>
                  </a:lnTo>
                  <a:lnTo>
                    <a:pt x="172402" y="19812"/>
                  </a:lnTo>
                  <a:close/>
                </a:path>
                <a:path w="238125" h="257810">
                  <a:moveTo>
                    <a:pt x="142366" y="0"/>
                  </a:moveTo>
                  <a:lnTo>
                    <a:pt x="128524" y="0"/>
                  </a:lnTo>
                  <a:lnTo>
                    <a:pt x="123825" y="1904"/>
                  </a:lnTo>
                  <a:lnTo>
                    <a:pt x="106933" y="36702"/>
                  </a:lnTo>
                  <a:lnTo>
                    <a:pt x="106044" y="41021"/>
                  </a:lnTo>
                  <a:lnTo>
                    <a:pt x="103504" y="49911"/>
                  </a:lnTo>
                  <a:lnTo>
                    <a:pt x="101981" y="53212"/>
                  </a:lnTo>
                  <a:lnTo>
                    <a:pt x="99949" y="55372"/>
                  </a:lnTo>
                  <a:lnTo>
                    <a:pt x="96137" y="59537"/>
                  </a:lnTo>
                  <a:lnTo>
                    <a:pt x="92122" y="64214"/>
                  </a:lnTo>
                  <a:lnTo>
                    <a:pt x="87893" y="69391"/>
                  </a:lnTo>
                  <a:lnTo>
                    <a:pt x="76249" y="84200"/>
                  </a:lnTo>
                  <a:lnTo>
                    <a:pt x="70310" y="91249"/>
                  </a:lnTo>
                  <a:lnTo>
                    <a:pt x="65633" y="96202"/>
                  </a:lnTo>
                  <a:lnTo>
                    <a:pt x="62229" y="99060"/>
                  </a:lnTo>
                  <a:lnTo>
                    <a:pt x="14350" y="99060"/>
                  </a:lnTo>
                  <a:lnTo>
                    <a:pt x="9651" y="100964"/>
                  </a:lnTo>
                  <a:lnTo>
                    <a:pt x="5841" y="104901"/>
                  </a:lnTo>
                  <a:lnTo>
                    <a:pt x="1904" y="108712"/>
                  </a:lnTo>
                  <a:lnTo>
                    <a:pt x="0" y="113411"/>
                  </a:lnTo>
                  <a:lnTo>
                    <a:pt x="0" y="223392"/>
                  </a:lnTo>
                  <a:lnTo>
                    <a:pt x="1904" y="228091"/>
                  </a:lnTo>
                  <a:lnTo>
                    <a:pt x="5841" y="231901"/>
                  </a:lnTo>
                  <a:lnTo>
                    <a:pt x="9651" y="235838"/>
                  </a:lnTo>
                  <a:lnTo>
                    <a:pt x="14350" y="237743"/>
                  </a:lnTo>
                  <a:lnTo>
                    <a:pt x="148589" y="237743"/>
                  </a:lnTo>
                  <a:lnTo>
                    <a:pt x="137707" y="237031"/>
                  </a:lnTo>
                  <a:lnTo>
                    <a:pt x="125253" y="234902"/>
                  </a:lnTo>
                  <a:lnTo>
                    <a:pt x="111228" y="231368"/>
                  </a:lnTo>
                  <a:lnTo>
                    <a:pt x="95631" y="226440"/>
                  </a:lnTo>
                  <a:lnTo>
                    <a:pt x="95122" y="226187"/>
                  </a:lnTo>
                  <a:lnTo>
                    <a:pt x="93599" y="225678"/>
                  </a:lnTo>
                  <a:lnTo>
                    <a:pt x="91185" y="224789"/>
                  </a:lnTo>
                  <a:lnTo>
                    <a:pt x="86868" y="223265"/>
                  </a:lnTo>
                  <a:lnTo>
                    <a:pt x="85725" y="222885"/>
                  </a:lnTo>
                  <a:lnTo>
                    <a:pt x="84454" y="222503"/>
                  </a:lnTo>
                  <a:lnTo>
                    <a:pt x="82676" y="221868"/>
                  </a:lnTo>
                  <a:lnTo>
                    <a:pt x="75818" y="219710"/>
                  </a:lnTo>
                  <a:lnTo>
                    <a:pt x="74421" y="219455"/>
                  </a:lnTo>
                  <a:lnTo>
                    <a:pt x="72897" y="219075"/>
                  </a:lnTo>
                  <a:lnTo>
                    <a:pt x="71119" y="218693"/>
                  </a:lnTo>
                  <a:lnTo>
                    <a:pt x="69214" y="218439"/>
                  </a:lnTo>
                  <a:lnTo>
                    <a:pt x="67309" y="218059"/>
                  </a:lnTo>
                  <a:lnTo>
                    <a:pt x="65785" y="217932"/>
                  </a:lnTo>
                  <a:lnTo>
                    <a:pt x="27050" y="217932"/>
                  </a:lnTo>
                  <a:lnTo>
                    <a:pt x="24764" y="216915"/>
                  </a:lnTo>
                  <a:lnTo>
                    <a:pt x="22732" y="215011"/>
                  </a:lnTo>
                  <a:lnTo>
                    <a:pt x="20827" y="212978"/>
                  </a:lnTo>
                  <a:lnTo>
                    <a:pt x="19812" y="210692"/>
                  </a:lnTo>
                  <a:lnTo>
                    <a:pt x="19812" y="205359"/>
                  </a:lnTo>
                  <a:lnTo>
                    <a:pt x="20827" y="203073"/>
                  </a:lnTo>
                  <a:lnTo>
                    <a:pt x="22732" y="201040"/>
                  </a:lnTo>
                  <a:lnTo>
                    <a:pt x="24764" y="199136"/>
                  </a:lnTo>
                  <a:lnTo>
                    <a:pt x="27050" y="198120"/>
                  </a:lnTo>
                  <a:lnTo>
                    <a:pt x="59435" y="198120"/>
                  </a:lnTo>
                  <a:lnTo>
                    <a:pt x="59435" y="118872"/>
                  </a:lnTo>
                  <a:lnTo>
                    <a:pt x="66039" y="118872"/>
                  </a:lnTo>
                  <a:lnTo>
                    <a:pt x="67818" y="118363"/>
                  </a:lnTo>
                  <a:lnTo>
                    <a:pt x="88264" y="100964"/>
                  </a:lnTo>
                  <a:lnTo>
                    <a:pt x="90550" y="98298"/>
                  </a:lnTo>
                  <a:lnTo>
                    <a:pt x="92328" y="96012"/>
                  </a:lnTo>
                  <a:lnTo>
                    <a:pt x="93599" y="94487"/>
                  </a:lnTo>
                  <a:lnTo>
                    <a:pt x="94868" y="92710"/>
                  </a:lnTo>
                  <a:lnTo>
                    <a:pt x="96519" y="90677"/>
                  </a:lnTo>
                  <a:lnTo>
                    <a:pt x="98425" y="88011"/>
                  </a:lnTo>
                  <a:lnTo>
                    <a:pt x="100456" y="85471"/>
                  </a:lnTo>
                  <a:lnTo>
                    <a:pt x="101981" y="83438"/>
                  </a:lnTo>
                  <a:lnTo>
                    <a:pt x="107695" y="76453"/>
                  </a:lnTo>
                  <a:lnTo>
                    <a:pt x="111707" y="71675"/>
                  </a:lnTo>
                  <a:lnTo>
                    <a:pt x="118109" y="64897"/>
                  </a:lnTo>
                  <a:lnTo>
                    <a:pt x="121284" y="59309"/>
                  </a:lnTo>
                  <a:lnTo>
                    <a:pt x="123062" y="52450"/>
                  </a:lnTo>
                  <a:lnTo>
                    <a:pt x="125094" y="45592"/>
                  </a:lnTo>
                  <a:lnTo>
                    <a:pt x="126618" y="39115"/>
                  </a:lnTo>
                  <a:lnTo>
                    <a:pt x="128103" y="31876"/>
                  </a:lnTo>
                  <a:lnTo>
                    <a:pt x="129031" y="26924"/>
                  </a:lnTo>
                  <a:lnTo>
                    <a:pt x="131063" y="22478"/>
                  </a:lnTo>
                  <a:lnTo>
                    <a:pt x="133731" y="19812"/>
                  </a:lnTo>
                  <a:lnTo>
                    <a:pt x="172402" y="19812"/>
                  </a:lnTo>
                  <a:lnTo>
                    <a:pt x="169290" y="13588"/>
                  </a:lnTo>
                  <a:lnTo>
                    <a:pt x="163956" y="8382"/>
                  </a:lnTo>
                  <a:lnTo>
                    <a:pt x="157099" y="5079"/>
                  </a:lnTo>
                  <a:lnTo>
                    <a:pt x="150240" y="1650"/>
                  </a:lnTo>
                  <a:lnTo>
                    <a:pt x="142366" y="0"/>
                  </a:lnTo>
                  <a:close/>
                </a:path>
                <a:path w="238125" h="257810">
                  <a:moveTo>
                    <a:pt x="59435" y="198120"/>
                  </a:moveTo>
                  <a:lnTo>
                    <a:pt x="32384" y="198120"/>
                  </a:lnTo>
                  <a:lnTo>
                    <a:pt x="34670" y="199136"/>
                  </a:lnTo>
                  <a:lnTo>
                    <a:pt x="36702" y="201040"/>
                  </a:lnTo>
                  <a:lnTo>
                    <a:pt x="38607" y="203073"/>
                  </a:lnTo>
                  <a:lnTo>
                    <a:pt x="39624" y="205359"/>
                  </a:lnTo>
                  <a:lnTo>
                    <a:pt x="39624" y="210692"/>
                  </a:lnTo>
                  <a:lnTo>
                    <a:pt x="38607" y="212978"/>
                  </a:lnTo>
                  <a:lnTo>
                    <a:pt x="36702" y="215011"/>
                  </a:lnTo>
                  <a:lnTo>
                    <a:pt x="34670" y="216915"/>
                  </a:lnTo>
                  <a:lnTo>
                    <a:pt x="32384" y="217932"/>
                  </a:lnTo>
                  <a:lnTo>
                    <a:pt x="59435" y="217932"/>
                  </a:lnTo>
                  <a:lnTo>
                    <a:pt x="59435" y="19812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188720" y="3691128"/>
            <a:ext cx="1748155" cy="1594485"/>
            <a:chOff x="1188719" y="3691128"/>
            <a:chExt cx="1748155" cy="1594485"/>
          </a:xfrm>
        </p:grpSpPr>
        <p:sp>
          <p:nvSpPr>
            <p:cNvPr id="10" name="object 10"/>
            <p:cNvSpPr/>
            <p:nvPr/>
          </p:nvSpPr>
          <p:spPr>
            <a:xfrm>
              <a:off x="1188719" y="3691128"/>
              <a:ext cx="1746885" cy="1594485"/>
            </a:xfrm>
            <a:custGeom>
              <a:avLst/>
              <a:gdLst/>
              <a:ahLst/>
              <a:cxnLst/>
              <a:rect l="l" t="t" r="r" b="b"/>
              <a:pathLst>
                <a:path w="1746885" h="1594485">
                  <a:moveTo>
                    <a:pt x="1746504" y="0"/>
                  </a:moveTo>
                  <a:lnTo>
                    <a:pt x="0" y="0"/>
                  </a:lnTo>
                  <a:lnTo>
                    <a:pt x="0" y="1594104"/>
                  </a:lnTo>
                  <a:lnTo>
                    <a:pt x="1746504" y="1594104"/>
                  </a:lnTo>
                  <a:lnTo>
                    <a:pt x="1746504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2316480" y="4433316"/>
              <a:ext cx="620395" cy="524510"/>
            </a:xfrm>
            <a:custGeom>
              <a:avLst/>
              <a:gdLst/>
              <a:ahLst/>
              <a:cxnLst/>
              <a:rect l="l" t="t" r="r" b="b"/>
              <a:pathLst>
                <a:path w="620394" h="524510">
                  <a:moveTo>
                    <a:pt x="620268" y="0"/>
                  </a:moveTo>
                  <a:lnTo>
                    <a:pt x="0" y="0"/>
                  </a:lnTo>
                  <a:lnTo>
                    <a:pt x="0" y="524255"/>
                  </a:lnTo>
                  <a:lnTo>
                    <a:pt x="620268" y="524255"/>
                  </a:lnTo>
                  <a:lnTo>
                    <a:pt x="62026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503931" y="4582668"/>
              <a:ext cx="242316" cy="2087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3333370" y="3493724"/>
            <a:ext cx="8164831" cy="1749197"/>
          </a:xfrm>
          <a:prstGeom prst="rect">
            <a:avLst/>
          </a:prstGeom>
        </p:spPr>
        <p:txBody>
          <a:bodyPr vert="horz" wrap="square" lIns="0" tIns="177800" rIns="0" bIns="0" rtlCol="0">
            <a:spAutoFit/>
          </a:bodyPr>
          <a:lstStyle/>
          <a:p>
            <a:pPr marL="12700">
              <a:spcBef>
                <a:spcPts val="1400"/>
              </a:spcBef>
            </a:pPr>
            <a:r>
              <a:rPr sz="2000" b="1" spc="-75" dirty="0">
                <a:solidFill>
                  <a:srgbClr val="44536A"/>
                </a:solidFill>
                <a:latin typeface="Microsoft JhengHei"/>
                <a:cs typeface="Microsoft JhengHei"/>
                <a:sym typeface="Arial"/>
              </a:rPr>
              <a:t>Applied </a:t>
            </a:r>
            <a:r>
              <a:rPr sz="2000" b="1" spc="-80" dirty="0">
                <a:solidFill>
                  <a:srgbClr val="44536A"/>
                </a:solidFill>
                <a:latin typeface="Microsoft JhengHei"/>
                <a:cs typeface="Microsoft JhengHei"/>
                <a:sym typeface="Arial"/>
              </a:rPr>
              <a:t>research </a:t>
            </a:r>
            <a:r>
              <a:rPr sz="2000" b="1" spc="-85" dirty="0">
                <a:solidFill>
                  <a:srgbClr val="44536A"/>
                </a:solidFill>
                <a:latin typeface="Microsoft JhengHei"/>
                <a:cs typeface="Microsoft JhengHei"/>
                <a:sym typeface="Arial"/>
              </a:rPr>
              <a:t>and </a:t>
            </a:r>
            <a:r>
              <a:rPr sz="2000" b="1" spc="-71" dirty="0">
                <a:solidFill>
                  <a:srgbClr val="44536A"/>
                </a:solidFill>
                <a:latin typeface="Microsoft JhengHei"/>
                <a:cs typeface="Microsoft JhengHei"/>
                <a:sym typeface="Arial"/>
              </a:rPr>
              <a:t>technological</a:t>
            </a:r>
            <a:r>
              <a:rPr sz="2000" b="1" spc="140" dirty="0">
                <a:solidFill>
                  <a:srgbClr val="44536A"/>
                </a:solidFill>
                <a:latin typeface="Microsoft JhengHei"/>
                <a:cs typeface="Microsoft JhengHei"/>
                <a:sym typeface="Arial"/>
              </a:rPr>
              <a:t> </a:t>
            </a:r>
            <a:r>
              <a:rPr sz="2000" b="1" spc="-75" dirty="0">
                <a:solidFill>
                  <a:srgbClr val="44536A"/>
                </a:solidFill>
                <a:latin typeface="Microsoft JhengHei"/>
                <a:cs typeface="Microsoft JhengHei"/>
                <a:sym typeface="Arial"/>
              </a:rPr>
              <a:t>innovation</a:t>
            </a:r>
            <a:endParaRPr sz="2000">
              <a:solidFill>
                <a:prstClr val="black"/>
              </a:solidFill>
              <a:latin typeface="Microsoft JhengHei"/>
              <a:cs typeface="Microsoft JhengHei"/>
              <a:sym typeface="Arial"/>
            </a:endParaRPr>
          </a:p>
          <a:p>
            <a:pPr marL="12700" marR="5080">
              <a:spcBef>
                <a:spcPts val="1171"/>
              </a:spcBef>
            </a:pPr>
            <a:r>
              <a:rPr spc="5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The</a:t>
            </a:r>
            <a:r>
              <a:rPr spc="-42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3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key</a:t>
            </a:r>
            <a:r>
              <a:rPr spc="-42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9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point</a:t>
            </a:r>
            <a:r>
              <a:rPr spc="-40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2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of</a:t>
            </a:r>
            <a:r>
              <a:rPr spc="-42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2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assessment</a:t>
            </a:r>
            <a:r>
              <a:rPr spc="-39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33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is</a:t>
            </a:r>
            <a:r>
              <a:rPr spc="-40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7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the</a:t>
            </a:r>
            <a:r>
              <a:rPr spc="-42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4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actual</a:t>
            </a:r>
            <a:r>
              <a:rPr spc="-44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1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contribution</a:t>
            </a:r>
            <a:r>
              <a:rPr spc="-42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0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to</a:t>
            </a:r>
            <a:r>
              <a:rPr spc="-409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2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solving</a:t>
            </a:r>
            <a:r>
              <a:rPr spc="-43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7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the</a:t>
            </a:r>
            <a:r>
              <a:rPr spc="-39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31" dirty="0">
                <a:solidFill>
                  <a:srgbClr val="FF0000"/>
                </a:solidFill>
                <a:latin typeface="SimSun"/>
                <a:cs typeface="SimSun"/>
                <a:sym typeface="Arial"/>
              </a:rPr>
              <a:t>key</a:t>
            </a:r>
            <a:r>
              <a:rPr spc="-409" dirty="0">
                <a:solidFill>
                  <a:srgbClr val="FF000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45" dirty="0">
                <a:solidFill>
                  <a:srgbClr val="FF0000"/>
                </a:solidFill>
                <a:latin typeface="SimSun"/>
                <a:cs typeface="SimSun"/>
                <a:sym typeface="Arial"/>
              </a:rPr>
              <a:t>technical  </a:t>
            </a:r>
            <a:r>
              <a:rPr spc="11" dirty="0">
                <a:solidFill>
                  <a:srgbClr val="FF0000"/>
                </a:solidFill>
                <a:latin typeface="SimSun"/>
                <a:cs typeface="SimSun"/>
                <a:sym typeface="Arial"/>
              </a:rPr>
              <a:t>problems</a:t>
            </a:r>
            <a:r>
              <a:rPr spc="-395" dirty="0">
                <a:solidFill>
                  <a:srgbClr val="FF0000"/>
                </a:solidFill>
                <a:latin typeface="SimSun"/>
                <a:cs typeface="SimSun"/>
                <a:sym typeface="Arial"/>
              </a:rPr>
              <a:t> </a:t>
            </a:r>
            <a:r>
              <a:rPr spc="-204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in</a:t>
            </a:r>
            <a:r>
              <a:rPr spc="-41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5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production</a:t>
            </a:r>
            <a:r>
              <a:rPr spc="-40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8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practice,</a:t>
            </a:r>
            <a:r>
              <a:rPr spc="-409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7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and</a:t>
            </a:r>
            <a:r>
              <a:rPr spc="-40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7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the</a:t>
            </a:r>
            <a:r>
              <a:rPr spc="-41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4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actual</a:t>
            </a:r>
            <a:r>
              <a:rPr spc="-42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8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effect</a:t>
            </a:r>
            <a:r>
              <a:rPr spc="-41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2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of</a:t>
            </a:r>
            <a:r>
              <a:rPr spc="-41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8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realizing</a:t>
            </a:r>
            <a:r>
              <a:rPr spc="-42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9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industrialization  </a:t>
            </a:r>
            <a:r>
              <a:rPr spc="-13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application</a:t>
            </a:r>
            <a:r>
              <a:rPr spc="-42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2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of</a:t>
            </a:r>
            <a:r>
              <a:rPr spc="-40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15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new</a:t>
            </a:r>
            <a:r>
              <a:rPr spc="-409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8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technology,</a:t>
            </a:r>
            <a:r>
              <a:rPr spc="-41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15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new</a:t>
            </a:r>
            <a:r>
              <a:rPr spc="-409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3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product</a:t>
            </a:r>
            <a:r>
              <a:rPr spc="-39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7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and</a:t>
            </a:r>
            <a:r>
              <a:rPr spc="-409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15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new</a:t>
            </a:r>
            <a:r>
              <a:rPr spc="-409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6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process</a:t>
            </a:r>
            <a:r>
              <a:rPr spc="-37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7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work,</a:t>
            </a:r>
            <a:r>
              <a:rPr spc="-40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3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rather</a:t>
            </a:r>
            <a:r>
              <a:rPr spc="-409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3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than</a:t>
            </a:r>
            <a:r>
              <a:rPr spc="-42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71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the  </a:t>
            </a:r>
            <a:r>
              <a:rPr spc="-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paper</a:t>
            </a:r>
            <a:r>
              <a:rPr spc="-40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8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as</a:t>
            </a:r>
            <a:r>
              <a:rPr spc="-409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a</a:t>
            </a:r>
            <a:r>
              <a:rPr spc="-42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5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single</a:t>
            </a:r>
            <a:r>
              <a:rPr spc="-420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2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assessment</a:t>
            </a:r>
            <a:r>
              <a:rPr spc="-39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 </a:t>
            </a:r>
            <a:r>
              <a:rPr spc="-145" dirty="0">
                <a:solidFill>
                  <a:srgbClr val="333E50"/>
                </a:solidFill>
                <a:latin typeface="SimSun"/>
                <a:cs typeface="SimSun"/>
                <a:sym typeface="Arial"/>
              </a:rPr>
              <a:t>basis</a:t>
            </a:r>
            <a:endParaRPr>
              <a:solidFill>
                <a:prstClr val="black"/>
              </a:solidFill>
              <a:latin typeface="SimSun"/>
              <a:cs typeface="SimSun"/>
              <a:sym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94817" y="1411226"/>
            <a:ext cx="1744980" cy="478977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47625" rIns="0" bIns="0" rtlCol="0">
            <a:spAutoFit/>
          </a:bodyPr>
          <a:lstStyle/>
          <a:p>
            <a:pPr marL="101597">
              <a:spcBef>
                <a:spcPts val="375"/>
              </a:spcBef>
            </a:pPr>
            <a:r>
              <a:rPr sz="2800" spc="71" dirty="0">
                <a:solidFill>
                  <a:srgbClr val="888888"/>
                </a:solidFill>
                <a:latin typeface="SimSun"/>
                <a:cs typeface="SimSun"/>
                <a:sym typeface="Arial"/>
              </a:rPr>
              <a:t>1</a:t>
            </a:r>
            <a:endParaRPr sz="2800">
              <a:solidFill>
                <a:prstClr val="black"/>
              </a:solidFill>
              <a:latin typeface="SimSun"/>
              <a:cs typeface="SimSun"/>
              <a:sym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88720" y="3691129"/>
            <a:ext cx="1748155" cy="397545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0" rIns="0" bIns="0" rtlCol="0">
            <a:spAutoFit/>
          </a:bodyPr>
          <a:lstStyle/>
          <a:p>
            <a:pPr marL="120012">
              <a:lnSpc>
                <a:spcPts val="3065"/>
              </a:lnSpc>
            </a:pPr>
            <a:r>
              <a:rPr sz="2800" spc="71" dirty="0">
                <a:solidFill>
                  <a:srgbClr val="888888"/>
                </a:solidFill>
                <a:latin typeface="SimSun"/>
                <a:cs typeface="SimSun"/>
                <a:sym typeface="Arial"/>
              </a:rPr>
              <a:t>2</a:t>
            </a:r>
            <a:endParaRPr sz="2800">
              <a:solidFill>
                <a:prstClr val="black"/>
              </a:solidFill>
              <a:latin typeface="SimSun"/>
              <a:cs typeface="SimSun"/>
              <a:sym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05916" y="5877255"/>
            <a:ext cx="10377171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b="1" spc="-65" dirty="0">
                <a:solidFill>
                  <a:prstClr val="black"/>
                </a:solidFill>
                <a:latin typeface="Microsoft JhengHei"/>
                <a:cs typeface="Microsoft JhengHei"/>
                <a:sym typeface="Arial"/>
              </a:rPr>
              <a:t>Source:</a:t>
            </a:r>
            <a:r>
              <a:rPr b="1" spc="45" dirty="0">
                <a:solidFill>
                  <a:prstClr val="black"/>
                </a:solidFill>
                <a:latin typeface="Microsoft JhengHei"/>
                <a:cs typeface="Microsoft JhengHei"/>
                <a:sym typeface="Arial"/>
              </a:rPr>
              <a:t> </a:t>
            </a:r>
            <a:r>
              <a:rPr u="sng" spc="5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The</a:t>
            </a:r>
            <a:r>
              <a:rPr u="sng" spc="-41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 </a:t>
            </a:r>
            <a:r>
              <a:rPr u="sng" spc="-14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Ministry</a:t>
            </a:r>
            <a:r>
              <a:rPr u="sng" spc="-43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 </a:t>
            </a:r>
            <a:r>
              <a:rPr u="sng" spc="-12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of</a:t>
            </a:r>
            <a:r>
              <a:rPr u="sng" spc="-40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 </a:t>
            </a:r>
            <a:r>
              <a:rPr u="sng" spc="-5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Education</a:t>
            </a:r>
            <a:r>
              <a:rPr u="sng" spc="-42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 </a:t>
            </a:r>
            <a:r>
              <a:rPr u="sng" spc="7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and</a:t>
            </a:r>
            <a:r>
              <a:rPr u="sng" spc="-40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 </a:t>
            </a:r>
            <a:r>
              <a:rPr u="sng" spc="-7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the</a:t>
            </a:r>
            <a:r>
              <a:rPr u="sng" spc="-41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 </a:t>
            </a:r>
            <a:r>
              <a:rPr u="sng" spc="-14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Ministry</a:t>
            </a:r>
            <a:r>
              <a:rPr u="sng" spc="-43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 </a:t>
            </a:r>
            <a:r>
              <a:rPr u="sng" spc="-12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of</a:t>
            </a:r>
            <a:r>
              <a:rPr u="sng" spc="-40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 </a:t>
            </a:r>
            <a:r>
              <a:rPr u="sng" spc="-7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Science</a:t>
            </a:r>
            <a:r>
              <a:rPr u="sng" spc="-43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 </a:t>
            </a:r>
            <a:r>
              <a:rPr u="sng" spc="7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and</a:t>
            </a:r>
            <a:r>
              <a:rPr u="sng" spc="-409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 </a:t>
            </a:r>
            <a:r>
              <a:rPr u="sng" spc="-5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Technology</a:t>
            </a:r>
            <a:r>
              <a:rPr u="sng" spc="-391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SimSun"/>
                <a:cs typeface="SimSun"/>
                <a:sym typeface="Arial"/>
              </a:rPr>
              <a:t> </a:t>
            </a:r>
            <a:r>
              <a:rPr spc="-100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issued</a:t>
            </a:r>
            <a:r>
              <a:rPr spc="-40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spc="-14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several</a:t>
            </a:r>
            <a:r>
              <a:rPr spc="-420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spc="-3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Opinions</a:t>
            </a:r>
            <a:r>
              <a:rPr spc="-431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spc="10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on  </a:t>
            </a:r>
            <a:r>
              <a:rPr spc="-91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Standardizing</a:t>
            </a:r>
            <a:r>
              <a:rPr spc="-42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spc="-71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the</a:t>
            </a:r>
            <a:r>
              <a:rPr spc="-41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spc="51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Use</a:t>
            </a:r>
            <a:r>
              <a:rPr spc="-400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spc="-12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of</a:t>
            </a:r>
            <a:r>
              <a:rPr spc="-400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spc="-7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Related</a:t>
            </a:r>
            <a:r>
              <a:rPr spc="-391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spc="-71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Indexes</a:t>
            </a:r>
            <a:r>
              <a:rPr spc="-400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spc="-12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of</a:t>
            </a:r>
            <a:r>
              <a:rPr spc="-38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b="1" spc="-65" dirty="0">
                <a:solidFill>
                  <a:srgbClr val="C00000"/>
                </a:solidFill>
                <a:latin typeface="Microsoft JhengHei"/>
                <a:cs typeface="Microsoft JhengHei"/>
                <a:sym typeface="Arial"/>
              </a:rPr>
              <a:t>SCI</a:t>
            </a:r>
            <a:r>
              <a:rPr b="1" spc="40" dirty="0">
                <a:solidFill>
                  <a:srgbClr val="C00000"/>
                </a:solidFill>
                <a:latin typeface="Microsoft JhengHei"/>
                <a:cs typeface="Microsoft JhengHei"/>
                <a:sym typeface="Arial"/>
              </a:rPr>
              <a:t> </a:t>
            </a:r>
            <a:r>
              <a:rPr b="1" spc="-75" dirty="0">
                <a:solidFill>
                  <a:srgbClr val="C00000"/>
                </a:solidFill>
                <a:latin typeface="Microsoft JhengHei"/>
                <a:cs typeface="Microsoft JhengHei"/>
                <a:sym typeface="Arial"/>
              </a:rPr>
              <a:t>Papers</a:t>
            </a:r>
            <a:r>
              <a:rPr b="1" spc="65" dirty="0">
                <a:solidFill>
                  <a:srgbClr val="C00000"/>
                </a:solidFill>
                <a:latin typeface="Microsoft JhengHei"/>
                <a:cs typeface="Microsoft JhengHei"/>
                <a:sym typeface="Arial"/>
              </a:rPr>
              <a:t> </a:t>
            </a:r>
            <a:r>
              <a:rPr spc="-204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in</a:t>
            </a:r>
            <a:r>
              <a:rPr spc="-409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spc="-200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Institutions</a:t>
            </a:r>
            <a:r>
              <a:rPr spc="-42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spc="-12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of</a:t>
            </a:r>
            <a:r>
              <a:rPr spc="-39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spc="-3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Higher</a:t>
            </a:r>
            <a:r>
              <a:rPr spc="-409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spc="-71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Learning</a:t>
            </a:r>
            <a:r>
              <a:rPr spc="-420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spc="7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and</a:t>
            </a:r>
            <a:r>
              <a:rPr spc="-41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spc="-151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Establishing  </a:t>
            </a:r>
            <a:r>
              <a:rPr spc="-9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Correct </a:t>
            </a:r>
            <a:r>
              <a:rPr spc="-2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assessment</a:t>
            </a:r>
            <a:r>
              <a:rPr spc="-72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 </a:t>
            </a:r>
            <a:r>
              <a:rPr spc="5" dirty="0">
                <a:solidFill>
                  <a:prstClr val="black"/>
                </a:solidFill>
                <a:latin typeface="SimSun"/>
                <a:cs typeface="SimSun"/>
                <a:sym typeface="Arial"/>
              </a:rPr>
              <a:t>Guidance</a:t>
            </a:r>
            <a:endParaRPr>
              <a:solidFill>
                <a:prstClr val="black"/>
              </a:solidFill>
              <a:latin typeface="SimSun"/>
              <a:cs typeface="SimSu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4548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RA_IdeasForAction.pdf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80342" y="4994098"/>
            <a:ext cx="19560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https://sfdora.org/wp-content/uploads/2020/05/DORA_IdeasForAction.pdf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0469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04798" y="1001006"/>
            <a:ext cx="3095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https://iatulimpactthings.info/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20786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24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218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994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89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6939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99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015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07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242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59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508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804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049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894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081963"/>
            <a:ext cx="96316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https://www.eifl.net/resources/eifl-webinar-library-services-support-measuring-research-impact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9658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89664" y="988814"/>
            <a:ext cx="6012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https://www.eifl.net/sites/default/files/resources/md_eifl.pdf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5726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083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7800" y="1756910"/>
            <a:ext cx="3733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https://libguides.ucd.ie/bibliometrics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606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171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616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5255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2485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160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009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549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37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605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63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537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7105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682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7198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675715"/>
            <a:ext cx="12192000" cy="618228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45"/>
          <p:cNvSpPr/>
          <p:nvPr/>
        </p:nvSpPr>
        <p:spPr>
          <a:xfrm>
            <a:off x="291152" y="6549348"/>
            <a:ext cx="117736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400" kern="0" dirty="0">
                <a:solidFill>
                  <a:srgbClr val="00ACC1"/>
                </a:solidFill>
                <a:ea typeface="Arial"/>
                <a:cs typeface="Arial"/>
                <a:sym typeface="Arial"/>
              </a:rPr>
              <a:t>https://www.slideshare.net/EurUniversityAssociation/2019-research-assessment-in-the-transition-to-open-science</a:t>
            </a: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8" name="Google Shape;298;p45"/>
          <p:cNvSpPr/>
          <p:nvPr/>
        </p:nvSpPr>
        <p:spPr>
          <a:xfrm>
            <a:off x="0" y="14801"/>
            <a:ext cx="2124800" cy="76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5"/>
          <p:cNvSpPr txBox="1">
            <a:spLocks noGrp="1"/>
          </p:cNvSpPr>
          <p:nvPr>
            <p:ph type="title"/>
          </p:nvPr>
        </p:nvSpPr>
        <p:spPr>
          <a:xfrm>
            <a:off x="153333" y="14803"/>
            <a:ext cx="11900800" cy="8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en" sz="2600"/>
              <a:t>EUA survey Sep 2019: Research Assessment in the Transition to Open Science</a:t>
            </a:r>
            <a:endParaRPr/>
          </a:p>
        </p:txBody>
      </p:sp>
      <p:sp>
        <p:nvSpPr>
          <p:cNvPr id="300" name="Google Shape;300;p45"/>
          <p:cNvSpPr/>
          <p:nvPr/>
        </p:nvSpPr>
        <p:spPr>
          <a:xfrm>
            <a:off x="5090615" y="1493601"/>
            <a:ext cx="6864800" cy="369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5"/>
          <p:cNvSpPr/>
          <p:nvPr/>
        </p:nvSpPr>
        <p:spPr>
          <a:xfrm>
            <a:off x="4560627" y="5785659"/>
            <a:ext cx="7394800" cy="369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097425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>
            <a:spLocks noGrp="1"/>
          </p:cNvSpPr>
          <p:nvPr>
            <p:ph type="title"/>
          </p:nvPr>
        </p:nvSpPr>
        <p:spPr>
          <a:xfrm>
            <a:off x="2253673" y="593367"/>
            <a:ext cx="5258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"/>
              <a:t>Funder evaluation criteria – top scorers</a:t>
            </a:r>
            <a:endParaRPr/>
          </a:p>
        </p:txBody>
      </p:sp>
      <p:sp>
        <p:nvSpPr>
          <p:cNvPr id="307" name="Google Shape;307;p46"/>
          <p:cNvSpPr txBox="1">
            <a:spLocks noGrp="1"/>
          </p:cNvSpPr>
          <p:nvPr>
            <p:ph type="body" idx="1"/>
          </p:nvPr>
        </p:nvSpPr>
        <p:spPr>
          <a:xfrm>
            <a:off x="415599" y="2093575"/>
            <a:ext cx="7404400" cy="39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"/>
              <a:t>Quality of research uptake &amp; dissemination strategy</a:t>
            </a:r>
            <a:endParaRPr/>
          </a:p>
          <a:p>
            <a:pPr>
              <a:spcBef>
                <a:spcPts val="800"/>
              </a:spcBef>
            </a:pPr>
            <a:r>
              <a:rPr lang="en"/>
              <a:t>Number of peer-reviewed articles</a:t>
            </a:r>
            <a:endParaRPr/>
          </a:p>
          <a:p>
            <a:pPr>
              <a:spcBef>
                <a:spcPts val="800"/>
              </a:spcBef>
            </a:pPr>
            <a:r>
              <a:rPr lang="en"/>
              <a:t>Prizes or honours received</a:t>
            </a:r>
            <a:endParaRPr/>
          </a:p>
          <a:p>
            <a:pPr>
              <a:spcBef>
                <a:spcPts val="800"/>
              </a:spcBef>
            </a:pPr>
            <a:r>
              <a:rPr lang="en"/>
              <a:t>Quality of plan for societal impact</a:t>
            </a:r>
            <a:endParaRPr/>
          </a:p>
          <a:p>
            <a:pPr>
              <a:spcBef>
                <a:spcPts val="800"/>
              </a:spcBef>
            </a:pPr>
            <a:r>
              <a:rPr lang="en"/>
              <a:t>Quality of project management/governance</a:t>
            </a:r>
            <a:endParaRPr/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"/>
              <a:t>Number of citations of publications</a:t>
            </a:r>
            <a:endParaRPr/>
          </a:p>
        </p:txBody>
      </p:sp>
      <p:sp>
        <p:nvSpPr>
          <p:cNvPr id="308" name="Google Shape;308;p46"/>
          <p:cNvSpPr/>
          <p:nvPr/>
        </p:nvSpPr>
        <p:spPr>
          <a:xfrm>
            <a:off x="1936573" y="5795556"/>
            <a:ext cx="6402400" cy="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r">
              <a:buClr>
                <a:srgbClr val="000000"/>
              </a:buClr>
              <a:buFont typeface="Arial"/>
              <a:buNone/>
            </a:pPr>
            <a:r>
              <a:rPr lang="en" sz="14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SPARC Europe, </a:t>
            </a:r>
            <a:r>
              <a:rPr lang="en" sz="1467" i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Insights into European research funder Open policies and practices, </a:t>
            </a:r>
            <a:r>
              <a:rPr lang="en" sz="14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2019, DOI: 10.5281/zenodo.3401278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9" name="Google Shape;309;p46"/>
          <p:cNvSpPr txBox="1"/>
          <p:nvPr/>
        </p:nvSpPr>
        <p:spPr>
          <a:xfrm>
            <a:off x="8338913" y="388625"/>
            <a:ext cx="3853200" cy="8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Goal: </a:t>
            </a:r>
            <a:r>
              <a:rPr lang="en" sz="16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Growth in OA and Open Science policies amongst funders in Europe, and strengthen existing policies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310" name="Google Shape;310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38914" y="1256083"/>
            <a:ext cx="3853087" cy="5096997"/>
          </a:xfrm>
          <a:prstGeom prst="rect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92572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7"/>
          <p:cNvSpPr txBox="1">
            <a:spLocks noGrp="1"/>
          </p:cNvSpPr>
          <p:nvPr>
            <p:ph type="title"/>
          </p:nvPr>
        </p:nvSpPr>
        <p:spPr>
          <a:xfrm>
            <a:off x="2339877" y="593367"/>
            <a:ext cx="864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" sz="3200"/>
              <a:t>Use of Open Science criteria in grant evaluation</a:t>
            </a:r>
            <a:endParaRPr sz="3200"/>
          </a:p>
        </p:txBody>
      </p:sp>
      <p:pic>
        <p:nvPicPr>
          <p:cNvPr id="316" name="Google Shape;31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6107" y="2179783"/>
            <a:ext cx="8779200" cy="303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7"/>
          <p:cNvSpPr/>
          <p:nvPr/>
        </p:nvSpPr>
        <p:spPr>
          <a:xfrm>
            <a:off x="3118828" y="5483101"/>
            <a:ext cx="6402400" cy="6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SPARC Europe, </a:t>
            </a:r>
            <a:r>
              <a:rPr lang="en" sz="1867" i="1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Insights into European research funder Open policies and practices, </a:t>
            </a:r>
            <a:r>
              <a:rPr lang="en"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2019, DOI: 10.5281/zenodo.3401278  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00088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8"/>
          <p:cNvSpPr txBox="1">
            <a:spLocks noGrp="1"/>
          </p:cNvSpPr>
          <p:nvPr>
            <p:ph type="title"/>
          </p:nvPr>
        </p:nvSpPr>
        <p:spPr>
          <a:xfrm>
            <a:off x="2032000" y="593367"/>
            <a:ext cx="9744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" sz="4133"/>
              <a:t>Using research-related metrics responsibly</a:t>
            </a:r>
            <a:endParaRPr sz="4133"/>
          </a:p>
        </p:txBody>
      </p:sp>
      <p:sp>
        <p:nvSpPr>
          <p:cNvPr id="323" name="Google Shape;323;p48"/>
          <p:cNvSpPr txBox="1">
            <a:spLocks noGrp="1"/>
          </p:cNvSpPr>
          <p:nvPr>
            <p:ph type="body" idx="1"/>
          </p:nvPr>
        </p:nvSpPr>
        <p:spPr>
          <a:xfrm>
            <a:off x="415600" y="1497875"/>
            <a:ext cx="5959200" cy="4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r>
              <a:rPr lang="en"/>
              <a:t>Several key reports and frameworks proposed</a:t>
            </a:r>
            <a:endParaRPr/>
          </a:p>
          <a:p>
            <a:pPr>
              <a:spcBef>
                <a:spcPts val="800"/>
              </a:spcBef>
            </a:pPr>
            <a:r>
              <a:rPr lang="en"/>
              <a:t>Manage and plan for unintended consequences and/or ‘steering’ effect of indicators</a:t>
            </a:r>
            <a:endParaRPr/>
          </a:p>
          <a:p>
            <a:pPr>
              <a:spcBef>
                <a:spcPts val="800"/>
              </a:spcBef>
            </a:pPr>
            <a:r>
              <a:rPr lang="en"/>
              <a:t>Don’t create incentives for only tokenistic / superficial change in behaviours</a:t>
            </a:r>
            <a:r>
              <a:rPr lang="en" sz="2267"/>
              <a:t> </a:t>
            </a:r>
            <a:endParaRPr/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en"/>
              <a:t>Tailor suite of indicators to field, project, type of entity measuring etc</a:t>
            </a:r>
            <a:endParaRPr/>
          </a:p>
        </p:txBody>
      </p:sp>
      <p:pic>
        <p:nvPicPr>
          <p:cNvPr id="324" name="Google Shape;32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21120" y="3264619"/>
            <a:ext cx="3529875" cy="3593381"/>
          </a:xfrm>
          <a:prstGeom prst="rect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5" name="Google Shape;325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8453" y="1379873"/>
            <a:ext cx="5033548" cy="987129"/>
          </a:xfrm>
          <a:prstGeom prst="rect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6" name="Google Shape;326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74675" y="2507910"/>
            <a:ext cx="5359400" cy="1028700"/>
          </a:xfrm>
          <a:prstGeom prst="rect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27" name="Google Shape;327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34433" y="4363384"/>
            <a:ext cx="1830067" cy="1830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073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0401" y="1"/>
            <a:ext cx="4807155" cy="6831220"/>
          </a:xfrm>
          <a:prstGeom prst="rect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49" name="Google Shape;349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16080" y="53007"/>
            <a:ext cx="4653193" cy="385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16087" y="3881482"/>
            <a:ext cx="4715056" cy="2914233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51"/>
          <p:cNvSpPr txBox="1"/>
          <p:nvPr/>
        </p:nvSpPr>
        <p:spPr>
          <a:xfrm>
            <a:off x="126011" y="4414715"/>
            <a:ext cx="5876000" cy="307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200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t>https://ec.europa.eu/research/openscience/index.cfm?pg=rewards_wg</a:t>
            </a: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31211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"/>
          <p:cNvSpPr txBox="1">
            <a:spLocks noGrp="1"/>
          </p:cNvSpPr>
          <p:nvPr>
            <p:ph type="ctrTitle"/>
          </p:nvPr>
        </p:nvSpPr>
        <p:spPr>
          <a:xfrm>
            <a:off x="2371433" y="300703"/>
            <a:ext cx="6840400" cy="27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" sz="3600"/>
              <a:t>Creating the Open Science Registry </a:t>
            </a:r>
            <a:br>
              <a:rPr lang="en" sz="3600"/>
            </a:br>
            <a:r>
              <a:rPr lang="en" sz="3600"/>
              <a:t>on rewards and incentives</a:t>
            </a:r>
            <a:br>
              <a:rPr lang="en" sz="3600"/>
            </a:br>
            <a:br>
              <a:rPr lang="en" sz="3600"/>
            </a:br>
            <a:endParaRPr sz="3600"/>
          </a:p>
        </p:txBody>
      </p:sp>
      <p:sp>
        <p:nvSpPr>
          <p:cNvPr id="271" name="Google Shape;271;p41"/>
          <p:cNvSpPr txBox="1">
            <a:spLocks noGrp="1"/>
          </p:cNvSpPr>
          <p:nvPr>
            <p:ph type="subTitle" idx="1"/>
          </p:nvPr>
        </p:nvSpPr>
        <p:spPr>
          <a:xfrm>
            <a:off x="420785" y="3119233"/>
            <a:ext cx="11350400" cy="29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133"/>
              <a:t>Hilary Hanahoe, Secretary-General, RDA</a:t>
            </a:r>
            <a:endParaRPr sz="2133"/>
          </a:p>
          <a:p>
            <a:pPr marL="0" indent="0"/>
            <a:r>
              <a:rPr lang="en" sz="2133"/>
              <a:t>Eva Mendez, UC3M, OSPP chair</a:t>
            </a:r>
            <a:endParaRPr sz="2133"/>
          </a:p>
          <a:p>
            <a:pPr marL="0" indent="0"/>
            <a:r>
              <a:rPr lang="en" sz="2133"/>
              <a:t>Michelle Barker, Director, Research  Software Alliance</a:t>
            </a:r>
            <a:endParaRPr sz="2133"/>
          </a:p>
          <a:p>
            <a:pPr marL="0" indent="0"/>
            <a:r>
              <a:rPr lang="en" sz="2133"/>
              <a:t>Rebecca Lawrence, Managing Director, F1000 Research</a:t>
            </a:r>
            <a:endParaRPr sz="2133"/>
          </a:p>
          <a:p>
            <a:pPr marL="0" indent="0"/>
            <a:r>
              <a:rPr lang="en" sz="2133"/>
              <a:t>Catriona J MacCallum, Hindawi</a:t>
            </a:r>
            <a:endParaRPr sz="2133"/>
          </a:p>
          <a:p>
            <a:pPr marL="0" indent="0"/>
            <a:r>
              <a:rPr lang="en" sz="2133"/>
              <a:t>Vanessa Proudman, Director, SPARC Europe</a:t>
            </a:r>
            <a:endParaRPr sz="2133"/>
          </a:p>
          <a:p>
            <a:pPr marL="0" indent="0"/>
            <a:r>
              <a:rPr lang="en" sz="2133"/>
              <a:t>Anna Hatch, Program Director, DORA</a:t>
            </a:r>
            <a:endParaRPr sz="2133"/>
          </a:p>
          <a:p>
            <a:pPr marL="0" indent="0"/>
            <a:endParaRPr sz="2133"/>
          </a:p>
          <a:p>
            <a:pPr marL="0" indent="0"/>
            <a:r>
              <a:rPr lang="en" sz="2133"/>
              <a:t>RDA Plenary 16, 12 Nov 2020</a:t>
            </a:r>
            <a:endParaRPr sz="2133"/>
          </a:p>
        </p:txBody>
      </p:sp>
      <p:pic>
        <p:nvPicPr>
          <p:cNvPr id="272" name="Google Shape;272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48800" y="195576"/>
            <a:ext cx="2509717" cy="24336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75313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lestone in UNESCO’s development of a global recommendation on Open Science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9185" y="4964292"/>
            <a:ext cx="162261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400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3"/>
              </a:rPr>
              <a:t>https://en.unesco.org/news/milestone-unescos-development-global-recommendation-open-science</a:t>
            </a:r>
            <a:r>
              <a:rPr lang="uk-UA" sz="14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lang="en-US" sz="1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177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20536" y="2366510"/>
            <a:ext cx="446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https://libguides.ucd.ie/bibliometrics/impact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29036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10" y="0"/>
            <a:ext cx="90607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391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576" y="-32821"/>
            <a:ext cx="9095232" cy="694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59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81200" y="623888"/>
            <a:ext cx="8229600" cy="1143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sz="8000" b="1" dirty="0">
                <a:solidFill>
                  <a:schemeClr val="bg1"/>
                </a:solidFill>
                <a:latin typeface="Open Sans"/>
                <a:cs typeface="Open Sans"/>
              </a:rPr>
              <a:t>Thank you</a:t>
            </a:r>
            <a:r>
              <a:rPr lang="en-US" sz="8000" dirty="0">
                <a:solidFill>
                  <a:schemeClr val="bg1"/>
                </a:solidFill>
                <a:latin typeface="Open Sans"/>
                <a:cs typeface="Open Sans"/>
              </a:rPr>
              <a:t>!</a:t>
            </a:r>
            <a:br>
              <a:rPr lang="en-US" sz="8000" dirty="0">
                <a:solidFill>
                  <a:schemeClr val="bg1"/>
                </a:solidFill>
                <a:latin typeface="Open Sans"/>
                <a:cs typeface="Open Sans"/>
              </a:rPr>
            </a:br>
            <a:r>
              <a:rPr lang="en-US" sz="8000" b="1" dirty="0">
                <a:solidFill>
                  <a:schemeClr val="bg1"/>
                </a:solidFill>
                <a:latin typeface="Open Sans"/>
                <a:cs typeface="Open Sans"/>
              </a:rPr>
              <a:t>Questions?</a:t>
            </a:r>
            <a:b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</a:br>
            <a:b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</a:br>
            <a:b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</a:br>
            <a: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  <a:t>iryna.kuchma@eifl.net</a:t>
            </a:r>
            <a:br>
              <a:rPr lang="en-US" dirty="0">
                <a:solidFill>
                  <a:schemeClr val="bg1"/>
                </a:solidFill>
                <a:latin typeface="Open Sans"/>
                <a:cs typeface="Open Sans"/>
              </a:rPr>
            </a:br>
            <a:endParaRPr lang="en-US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800975" y="62865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dirty="0" err="1">
                <a:solidFill>
                  <a:prstClr val="white"/>
                </a:solidFill>
                <a:latin typeface="Open Sans"/>
                <a:cs typeface="Open Sans"/>
              </a:rPr>
              <a:t>www.eifl.net</a:t>
            </a:r>
            <a:endParaRPr lang="en-US" sz="3000" dirty="0">
              <a:solidFill>
                <a:prstClr val="white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51960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27009" y="2476238"/>
            <a:ext cx="4253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https://libguides.ucd.ie/bibliometrics/dora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1707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549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34075" y="4036814"/>
            <a:ext cx="5284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https://libguides.ucd.ie/ld.php?content_id=32407754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3649099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4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A6A6A6"/>
      </a:accent1>
      <a:accent2>
        <a:srgbClr val="7E7E7E"/>
      </a:accent2>
      <a:accent3>
        <a:srgbClr val="595959"/>
      </a:accent3>
      <a:accent4>
        <a:srgbClr val="404040"/>
      </a:accent4>
      <a:accent5>
        <a:srgbClr val="262626"/>
      </a:accent5>
      <a:accent6>
        <a:srgbClr val="12BCE7"/>
      </a:accent6>
      <a:hlink>
        <a:srgbClr val="0DB9E6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Custom 4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A6A6A6"/>
      </a:accent1>
      <a:accent2>
        <a:srgbClr val="7E7E7E"/>
      </a:accent2>
      <a:accent3>
        <a:srgbClr val="595959"/>
      </a:accent3>
      <a:accent4>
        <a:srgbClr val="404040"/>
      </a:accent4>
      <a:accent5>
        <a:srgbClr val="262626"/>
      </a:accent5>
      <a:accent6>
        <a:srgbClr val="12BCE7"/>
      </a:accent6>
      <a:hlink>
        <a:srgbClr val="0DB9E6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with backgroun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with background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808</Words>
  <Application>Microsoft Macintosh PowerPoint</Application>
  <PresentationFormat>Widescreen</PresentationFormat>
  <Paragraphs>69</Paragraphs>
  <Slides>62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62</vt:i4>
      </vt:variant>
    </vt:vector>
  </HeadingPairs>
  <TitlesOfParts>
    <vt:vector size="79" baseType="lpstr">
      <vt:lpstr>Microsoft JhengHei</vt:lpstr>
      <vt:lpstr>Microsoft YaHei</vt:lpstr>
      <vt:lpstr>SimSun</vt:lpstr>
      <vt:lpstr>Arial</vt:lpstr>
      <vt:lpstr>Calibri</vt:lpstr>
      <vt:lpstr>Courier New</vt:lpstr>
      <vt:lpstr>Helvetica Neue</vt:lpstr>
      <vt:lpstr>Liberation Serif</vt:lpstr>
      <vt:lpstr>Noto Sans Symbols</vt:lpstr>
      <vt:lpstr>Open Sans</vt:lpstr>
      <vt:lpstr>Custom Design</vt:lpstr>
      <vt:lpstr>1_Custom Design</vt:lpstr>
      <vt:lpstr>2_Custom Design</vt:lpstr>
      <vt:lpstr>1_Blank</vt:lpstr>
      <vt:lpstr>2_Office Theme</vt:lpstr>
      <vt:lpstr>with background</vt:lpstr>
      <vt:lpstr>1_with background</vt:lpstr>
      <vt:lpstr>Research Assessment and Bibliometric in Research and Academic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NEW RESEARCH ASSESSMENT REFORMS IN CHINA---  ERADICATING THE 'FIVE ONLY’ IN S&amp;T MANAGEMENT</vt:lpstr>
      <vt:lpstr>CLASSIFICATION ASSESSMENT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EUA survey Sep 2019: Research Assessment in the Transition to Open Science</vt:lpstr>
      <vt:lpstr>Funder evaluation criteria – top scorers</vt:lpstr>
      <vt:lpstr>Use of Open Science criteria in grant evaluation</vt:lpstr>
      <vt:lpstr>Using research-related metrics responsibly</vt:lpstr>
      <vt:lpstr>PowerPoint Presentation</vt:lpstr>
      <vt:lpstr>Creating the Open Science Registry  on rewards and incentives  </vt:lpstr>
      <vt:lpstr>PowerPoint Presentation</vt:lpstr>
      <vt:lpstr>PowerPoint Presentation</vt:lpstr>
      <vt:lpstr>PowerPoint Presentation</vt:lpstr>
      <vt:lpstr>Thank you! Questions?   iryna.kuchma@eifl.net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Iryna Kuchma</dc:creator>
  <cp:lastModifiedBy>Jean Fairbairn</cp:lastModifiedBy>
  <cp:revision>581</cp:revision>
  <dcterms:created xsi:type="dcterms:W3CDTF">2015-02-14T20:15:25Z</dcterms:created>
  <dcterms:modified xsi:type="dcterms:W3CDTF">2020-11-19T12:41:16Z</dcterms:modified>
</cp:coreProperties>
</file>