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49" r:id="rId2"/>
    <p:sldId id="450" r:id="rId3"/>
    <p:sldId id="259" r:id="rId4"/>
    <p:sldId id="260" r:id="rId5"/>
    <p:sldId id="261" r:id="rId6"/>
    <p:sldId id="262" r:id="rId7"/>
    <p:sldId id="263" r:id="rId8"/>
    <p:sldId id="264" r:id="rId9"/>
    <p:sldId id="451" r:id="rId10"/>
    <p:sldId id="453" r:id="rId11"/>
    <p:sldId id="454" r:id="rId12"/>
    <p:sldId id="455" r:id="rId13"/>
    <p:sldId id="456" r:id="rId14"/>
    <p:sldId id="458" r:id="rId15"/>
    <p:sldId id="457" r:id="rId16"/>
    <p:sldId id="461" r:id="rId17"/>
    <p:sldId id="462" r:id="rId18"/>
    <p:sldId id="463" r:id="rId19"/>
    <p:sldId id="464" r:id="rId20"/>
    <p:sldId id="465" r:id="rId21"/>
    <p:sldId id="469" r:id="rId22"/>
    <p:sldId id="466" r:id="rId23"/>
    <p:sldId id="467" r:id="rId24"/>
    <p:sldId id="468" r:id="rId25"/>
    <p:sldId id="452" r:id="rId26"/>
    <p:sldId id="550" r:id="rId27"/>
    <p:sldId id="551" r:id="rId28"/>
    <p:sldId id="552" r:id="rId29"/>
    <p:sldId id="553" r:id="rId30"/>
    <p:sldId id="554" r:id="rId31"/>
    <p:sldId id="5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612" autoAdjust="0"/>
  </p:normalViewPr>
  <p:slideViewPr>
    <p:cSldViewPr snapToGrid="0">
      <p:cViewPr varScale="1">
        <p:scale>
          <a:sx n="95" d="100"/>
          <a:sy n="95" d="100"/>
        </p:scale>
        <p:origin x="11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wis Nebel (he/him/his)" userId="e5038c27-514a-4692-8e65-95be759645d0" providerId="ADAL" clId="{8D60C808-C754-4FCC-9EEC-008D9228953F}"/>
    <pc:docChg chg="modSld">
      <pc:chgData name="Lewis Nebel (he/him/his)" userId="e5038c27-514a-4692-8e65-95be759645d0" providerId="ADAL" clId="{8D60C808-C754-4FCC-9EEC-008D9228953F}" dt="2021-11-29T09:50:46.999" v="49" actId="20577"/>
      <pc:docMkLst>
        <pc:docMk/>
      </pc:docMkLst>
      <pc:sldChg chg="modSp mod">
        <pc:chgData name="Lewis Nebel (he/him/his)" userId="e5038c27-514a-4692-8e65-95be759645d0" providerId="ADAL" clId="{8D60C808-C754-4FCC-9EEC-008D9228953F}" dt="2021-11-29T09:50:46.999" v="49" actId="20577"/>
        <pc:sldMkLst>
          <pc:docMk/>
          <pc:sldMk cId="3833586427" sldId="450"/>
        </pc:sldMkLst>
        <pc:spChg chg="mod">
          <ac:chgData name="Lewis Nebel (he/him/his)" userId="e5038c27-514a-4692-8e65-95be759645d0" providerId="ADAL" clId="{8D60C808-C754-4FCC-9EEC-008D9228953F}" dt="2021-11-29T09:50:46.999" v="49" actId="20577"/>
          <ac:spMkLst>
            <pc:docMk/>
            <pc:sldMk cId="3833586427" sldId="450"/>
            <ac:spMk id="2" creationId="{A6B6037C-8AB0-4EB9-883F-7E12C16785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AF210-7632-44F8-96BF-51DB61EB9AD3}" type="datetimeFigureOut">
              <a:rPr lang="en-GB" smtClean="0"/>
              <a:t>29/11/2021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26A25-9022-421D-86EA-B656C4DF2BD6}" type="slidenum">
              <a:rPr lang="en-GB" smtClean="0"/>
              <a:t>‹#›</a:t>
            </a:fld>
            <a:endParaRPr lang="en-GB"/>
          </a:p>
        </p:txBody>
      </p:sp>
    </p:spTree>
    <p:extLst>
      <p:ext uri="{BB962C8B-B14F-4D97-AF65-F5344CB8AC3E}">
        <p14:creationId xmlns:p14="http://schemas.microsoft.com/office/powerpoint/2010/main" val="3161022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Asked to talk to you about the SAGE Open Access Portal or SOAP as it is known internally.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For those of you that don’t know me, I’m Hannah and I’m the OA Operations Manager and sit within open access editorial. </a:t>
            </a:r>
          </a:p>
          <a:p>
            <a:pPr marL="0" marR="0" lvl="0" indent="0" algn="l" defTabSz="914400" rtl="0" eaLnBrk="0" fontAlgn="base" latinLnBrk="0" hangingPunct="0">
              <a:lnSpc>
                <a:spcPct val="100000"/>
              </a:lnSpc>
              <a:spcBef>
                <a:spcPct val="30000"/>
              </a:spcBef>
              <a:spcAft>
                <a:spcPct val="0"/>
              </a:spcAft>
              <a:buClrTx/>
              <a:buSzTx/>
              <a:buFontTx/>
              <a:buNone/>
              <a:tabLst/>
              <a:defRPr/>
            </a:pPr>
            <a:br>
              <a:rPr lang="en-GB" dirty="0"/>
            </a:br>
            <a:endParaRPr lang="en-GB" dirty="0"/>
          </a:p>
          <a:p>
            <a:endParaRPr lang="en-GB" dirty="0"/>
          </a:p>
        </p:txBody>
      </p:sp>
      <p:sp>
        <p:nvSpPr>
          <p:cNvPr id="4" name="Slide Number Placeholder 3"/>
          <p:cNvSpPr>
            <a:spLocks noGrp="1"/>
          </p:cNvSpPr>
          <p:nvPr>
            <p:ph type="sldNum" sz="quarter" idx="5"/>
          </p:nvPr>
        </p:nvSpPr>
        <p:spPr/>
        <p:txBody>
          <a:bodyPr/>
          <a:lstStyle/>
          <a:p>
            <a:pPr>
              <a:defRPr/>
            </a:pPr>
            <a:fld id="{04915706-070A-4707-AA18-DDF1820200B2}" type="slidenum">
              <a:rPr lang="en-GB" smtClean="0"/>
              <a:pPr>
                <a:defRPr/>
              </a:pPr>
              <a:t>1</a:t>
            </a:fld>
            <a:endParaRPr lang="en-GB" dirty="0"/>
          </a:p>
        </p:txBody>
      </p:sp>
    </p:spTree>
    <p:extLst>
      <p:ext uri="{BB962C8B-B14F-4D97-AF65-F5344CB8AC3E}">
        <p14:creationId xmlns:p14="http://schemas.microsoft.com/office/powerpoint/2010/main" val="2265447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Stage 2  “Register/Log In”:</a:t>
            </a:r>
          </a:p>
          <a:p>
            <a:endParaRPr lang="en-GB" dirty="0"/>
          </a:p>
          <a:p>
            <a:r>
              <a:rPr lang="en-GB" dirty="0"/>
              <a:t>The author will select their name from the drop-down box. All author names will be displayed.</a:t>
            </a:r>
          </a:p>
          <a:p>
            <a:endParaRPr lang="en-GB" dirty="0"/>
          </a:p>
          <a:p>
            <a:r>
              <a:rPr lang="en-GB" dirty="0"/>
              <a:t>The author will proceed to create an account in the portal.</a:t>
            </a:r>
          </a:p>
          <a:p>
            <a:endParaRPr lang="en-GB" dirty="0"/>
          </a:p>
        </p:txBody>
      </p:sp>
      <p:sp>
        <p:nvSpPr>
          <p:cNvPr id="4" name="Slide Number Placeholder 3"/>
          <p:cNvSpPr>
            <a:spLocks noGrp="1"/>
          </p:cNvSpPr>
          <p:nvPr>
            <p:ph type="sldNum" sz="quarter" idx="5"/>
          </p:nvPr>
        </p:nvSpPr>
        <p:spPr/>
        <p:txBody>
          <a:bodyPr/>
          <a:lstStyle/>
          <a:p>
            <a:fld id="{BE626A25-9022-421D-86EA-B656C4DF2BD6}" type="slidenum">
              <a:rPr lang="en-GB" smtClean="0"/>
              <a:t>12</a:t>
            </a:fld>
            <a:endParaRPr lang="en-GB"/>
          </a:p>
        </p:txBody>
      </p:sp>
    </p:spTree>
    <p:extLst>
      <p:ext uri="{BB962C8B-B14F-4D97-AF65-F5344CB8AC3E}">
        <p14:creationId xmlns:p14="http://schemas.microsoft.com/office/powerpoint/2010/main" val="3673745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Stage 3 “Licence Selection”:</a:t>
            </a:r>
          </a:p>
          <a:p>
            <a:endParaRPr lang="en-GB" dirty="0"/>
          </a:p>
          <a:p>
            <a:r>
              <a:rPr lang="en-GB" dirty="0"/>
              <a:t>The author selects a licence type and copyright contribution – the licence options given are dependent upon the journal.</a:t>
            </a:r>
          </a:p>
          <a:p>
            <a:endParaRPr lang="en-GB" dirty="0"/>
          </a:p>
          <a:p>
            <a:r>
              <a:rPr lang="en-GB" dirty="0"/>
              <a:t>Before signing the licence, the author is asked to read and accept the terms of agreement</a:t>
            </a:r>
          </a:p>
          <a:p>
            <a:endParaRPr lang="en-GB" dirty="0"/>
          </a:p>
        </p:txBody>
      </p:sp>
      <p:sp>
        <p:nvSpPr>
          <p:cNvPr id="4" name="Slide Number Placeholder 3"/>
          <p:cNvSpPr>
            <a:spLocks noGrp="1"/>
          </p:cNvSpPr>
          <p:nvPr>
            <p:ph type="sldNum" sz="quarter" idx="5"/>
          </p:nvPr>
        </p:nvSpPr>
        <p:spPr/>
        <p:txBody>
          <a:bodyPr/>
          <a:lstStyle/>
          <a:p>
            <a:fld id="{BE626A25-9022-421D-86EA-B656C4DF2BD6}" type="slidenum">
              <a:rPr lang="en-GB" smtClean="0"/>
              <a:t>13</a:t>
            </a:fld>
            <a:endParaRPr lang="en-GB"/>
          </a:p>
        </p:txBody>
      </p:sp>
    </p:spTree>
    <p:extLst>
      <p:ext uri="{BB962C8B-B14F-4D97-AF65-F5344CB8AC3E}">
        <p14:creationId xmlns:p14="http://schemas.microsoft.com/office/powerpoint/2010/main" val="1929084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authors are notified by email that the transacting author has signed the licence. A PDF copy of the signed licence will be attached.</a:t>
            </a:r>
          </a:p>
          <a:p>
            <a:endParaRPr lang="en-GB" dirty="0"/>
          </a:p>
        </p:txBody>
      </p:sp>
      <p:sp>
        <p:nvSpPr>
          <p:cNvPr id="4" name="Slide Number Placeholder 3"/>
          <p:cNvSpPr>
            <a:spLocks noGrp="1"/>
          </p:cNvSpPr>
          <p:nvPr>
            <p:ph type="sldNum" sz="quarter" idx="5"/>
          </p:nvPr>
        </p:nvSpPr>
        <p:spPr/>
        <p:txBody>
          <a:bodyPr/>
          <a:lstStyle/>
          <a:p>
            <a:fld id="{BE626A25-9022-421D-86EA-B656C4DF2BD6}" type="slidenum">
              <a:rPr lang="en-GB" smtClean="0"/>
              <a:t>14</a:t>
            </a:fld>
            <a:endParaRPr lang="en-GB"/>
          </a:p>
        </p:txBody>
      </p:sp>
    </p:spTree>
    <p:extLst>
      <p:ext uri="{BB962C8B-B14F-4D97-AF65-F5344CB8AC3E}">
        <p14:creationId xmlns:p14="http://schemas.microsoft.com/office/powerpoint/2010/main" val="126037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Stage 4 “Assign Payer”:</a:t>
            </a:r>
          </a:p>
          <a:p>
            <a:endParaRPr lang="en-GB" dirty="0"/>
          </a:p>
          <a:p>
            <a:r>
              <a:rPr lang="en-GB" dirty="0"/>
              <a:t>The author can select to be the bill payer of the APC or assign another bill payer. </a:t>
            </a:r>
          </a:p>
        </p:txBody>
      </p:sp>
      <p:sp>
        <p:nvSpPr>
          <p:cNvPr id="4" name="Slide Number Placeholder 3"/>
          <p:cNvSpPr>
            <a:spLocks noGrp="1"/>
          </p:cNvSpPr>
          <p:nvPr>
            <p:ph type="sldNum" sz="quarter" idx="5"/>
          </p:nvPr>
        </p:nvSpPr>
        <p:spPr/>
        <p:txBody>
          <a:bodyPr/>
          <a:lstStyle/>
          <a:p>
            <a:fld id="{BE626A25-9022-421D-86EA-B656C4DF2BD6}" type="slidenum">
              <a:rPr lang="en-GB" smtClean="0"/>
              <a:t>15</a:t>
            </a:fld>
            <a:endParaRPr lang="en-GB"/>
          </a:p>
        </p:txBody>
      </p:sp>
    </p:spTree>
    <p:extLst>
      <p:ext uri="{BB962C8B-B14F-4D97-AF65-F5344CB8AC3E}">
        <p14:creationId xmlns:p14="http://schemas.microsoft.com/office/powerpoint/2010/main" val="514904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author chooses to be the bill payer, they are shown a price breakdown including VAT. The author is asked to enter their billing address and billing details to preview the invoice.</a:t>
            </a:r>
          </a:p>
        </p:txBody>
      </p:sp>
      <p:sp>
        <p:nvSpPr>
          <p:cNvPr id="4" name="Slide Number Placeholder 3"/>
          <p:cNvSpPr>
            <a:spLocks noGrp="1"/>
          </p:cNvSpPr>
          <p:nvPr>
            <p:ph type="sldNum" sz="quarter" idx="5"/>
          </p:nvPr>
        </p:nvSpPr>
        <p:spPr/>
        <p:txBody>
          <a:bodyPr/>
          <a:lstStyle/>
          <a:p>
            <a:fld id="{BE626A25-9022-421D-86EA-B656C4DF2BD6}" type="slidenum">
              <a:rPr lang="en-GB" smtClean="0"/>
              <a:t>16</a:t>
            </a:fld>
            <a:endParaRPr lang="en-GB"/>
          </a:p>
        </p:txBody>
      </p:sp>
    </p:spTree>
    <p:extLst>
      <p:ext uri="{BB962C8B-B14F-4D97-AF65-F5344CB8AC3E}">
        <p14:creationId xmlns:p14="http://schemas.microsoft.com/office/powerpoint/2010/main" val="2930659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author is asked to read and agree to the payment terms and conditions. They are given the option to send a final invoice or pay by credit card.</a:t>
            </a:r>
          </a:p>
        </p:txBody>
      </p:sp>
      <p:sp>
        <p:nvSpPr>
          <p:cNvPr id="4" name="Slide Number Placeholder 3"/>
          <p:cNvSpPr>
            <a:spLocks noGrp="1"/>
          </p:cNvSpPr>
          <p:nvPr>
            <p:ph type="sldNum" sz="quarter" idx="5"/>
          </p:nvPr>
        </p:nvSpPr>
        <p:spPr/>
        <p:txBody>
          <a:bodyPr/>
          <a:lstStyle/>
          <a:p>
            <a:fld id="{BE626A25-9022-421D-86EA-B656C4DF2BD6}" type="slidenum">
              <a:rPr lang="en-GB" smtClean="0"/>
              <a:t>17</a:t>
            </a:fld>
            <a:endParaRPr lang="en-GB"/>
          </a:p>
        </p:txBody>
      </p:sp>
    </p:spTree>
    <p:extLst>
      <p:ext uri="{BB962C8B-B14F-4D97-AF65-F5344CB8AC3E}">
        <p14:creationId xmlns:p14="http://schemas.microsoft.com/office/powerpoint/2010/main" val="3105871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authors are sent an email notifying them that the author/bill payer has accepted to pay the APC.</a:t>
            </a:r>
          </a:p>
        </p:txBody>
      </p:sp>
      <p:sp>
        <p:nvSpPr>
          <p:cNvPr id="4" name="Slide Number Placeholder 3"/>
          <p:cNvSpPr>
            <a:spLocks noGrp="1"/>
          </p:cNvSpPr>
          <p:nvPr>
            <p:ph type="sldNum" sz="quarter" idx="5"/>
          </p:nvPr>
        </p:nvSpPr>
        <p:spPr/>
        <p:txBody>
          <a:bodyPr/>
          <a:lstStyle/>
          <a:p>
            <a:fld id="{BE626A25-9022-421D-86EA-B656C4DF2BD6}" type="slidenum">
              <a:rPr lang="en-GB" smtClean="0"/>
              <a:t>18</a:t>
            </a:fld>
            <a:endParaRPr lang="en-GB"/>
          </a:p>
        </p:txBody>
      </p:sp>
    </p:spTree>
    <p:extLst>
      <p:ext uri="{BB962C8B-B14F-4D97-AF65-F5344CB8AC3E}">
        <p14:creationId xmlns:p14="http://schemas.microsoft.com/office/powerpoint/2010/main" val="2854055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transacting author is sent the invoice by email and asked to pay the APC.</a:t>
            </a:r>
          </a:p>
        </p:txBody>
      </p:sp>
      <p:sp>
        <p:nvSpPr>
          <p:cNvPr id="4" name="Slide Number Placeholder 3"/>
          <p:cNvSpPr>
            <a:spLocks noGrp="1"/>
          </p:cNvSpPr>
          <p:nvPr>
            <p:ph type="sldNum" sz="quarter" idx="5"/>
          </p:nvPr>
        </p:nvSpPr>
        <p:spPr/>
        <p:txBody>
          <a:bodyPr/>
          <a:lstStyle/>
          <a:p>
            <a:fld id="{BE626A25-9022-421D-86EA-B656C4DF2BD6}" type="slidenum">
              <a:rPr lang="en-GB" smtClean="0"/>
              <a:t>19</a:t>
            </a:fld>
            <a:endParaRPr lang="en-GB"/>
          </a:p>
        </p:txBody>
      </p:sp>
    </p:spTree>
    <p:extLst>
      <p:ext uri="{BB962C8B-B14F-4D97-AF65-F5344CB8AC3E}">
        <p14:creationId xmlns:p14="http://schemas.microsoft.com/office/powerpoint/2010/main" val="1628981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Transacting author enters their payment information and makes the payment of the APC. They will then receive a confirmation email.</a:t>
            </a:r>
          </a:p>
        </p:txBody>
      </p:sp>
      <p:sp>
        <p:nvSpPr>
          <p:cNvPr id="4" name="Slide Number Placeholder 3"/>
          <p:cNvSpPr>
            <a:spLocks noGrp="1"/>
          </p:cNvSpPr>
          <p:nvPr>
            <p:ph type="sldNum" sz="quarter" idx="5"/>
          </p:nvPr>
        </p:nvSpPr>
        <p:spPr/>
        <p:txBody>
          <a:bodyPr/>
          <a:lstStyle/>
          <a:p>
            <a:fld id="{BE626A25-9022-421D-86EA-B656C4DF2BD6}" type="slidenum">
              <a:rPr lang="en-GB" smtClean="0"/>
              <a:t>20</a:t>
            </a:fld>
            <a:endParaRPr lang="en-GB"/>
          </a:p>
        </p:txBody>
      </p:sp>
    </p:spTree>
    <p:extLst>
      <p:ext uri="{BB962C8B-B14F-4D97-AF65-F5344CB8AC3E}">
        <p14:creationId xmlns:p14="http://schemas.microsoft.com/office/powerpoint/2010/main" val="3710587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author chooses to assign a different bill payer,  the nominated bill payer will be notified by email. The NBP can accept or decline to pay the APC by clicking the “review open access APC request” button which takes them to the portal.</a:t>
            </a:r>
          </a:p>
        </p:txBody>
      </p:sp>
      <p:sp>
        <p:nvSpPr>
          <p:cNvPr id="4" name="Slide Number Placeholder 3"/>
          <p:cNvSpPr>
            <a:spLocks noGrp="1"/>
          </p:cNvSpPr>
          <p:nvPr>
            <p:ph type="sldNum" sz="quarter" idx="5"/>
          </p:nvPr>
        </p:nvSpPr>
        <p:spPr/>
        <p:txBody>
          <a:bodyPr/>
          <a:lstStyle/>
          <a:p>
            <a:fld id="{BE626A25-9022-421D-86EA-B656C4DF2BD6}" type="slidenum">
              <a:rPr lang="en-GB" smtClean="0"/>
              <a:t>22</a:t>
            </a:fld>
            <a:endParaRPr lang="en-GB"/>
          </a:p>
        </p:txBody>
      </p:sp>
    </p:spTree>
    <p:extLst>
      <p:ext uri="{BB962C8B-B14F-4D97-AF65-F5344CB8AC3E}">
        <p14:creationId xmlns:p14="http://schemas.microsoft.com/office/powerpoint/2010/main" val="402556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Authors are notified by email that their paper has been accepted and asked to select a licence type by clicking the link which takes them to the SAGE Open Access Portal. They are informed that no payment will be required. </a:t>
            </a:r>
          </a:p>
        </p:txBody>
      </p:sp>
      <p:sp>
        <p:nvSpPr>
          <p:cNvPr id="4" name="Slide Number Placeholder 3"/>
          <p:cNvSpPr>
            <a:spLocks noGrp="1"/>
          </p:cNvSpPr>
          <p:nvPr>
            <p:ph type="sldNum" sz="quarter" idx="5"/>
          </p:nvPr>
        </p:nvSpPr>
        <p:spPr/>
        <p:txBody>
          <a:bodyPr/>
          <a:lstStyle/>
          <a:p>
            <a:fld id="{BE626A25-9022-421D-86EA-B656C4DF2BD6}" type="slidenum">
              <a:rPr lang="en-GB" smtClean="0"/>
              <a:t>3</a:t>
            </a:fld>
            <a:endParaRPr lang="en-GB"/>
          </a:p>
        </p:txBody>
      </p:sp>
    </p:spTree>
    <p:extLst>
      <p:ext uri="{BB962C8B-B14F-4D97-AF65-F5344CB8AC3E}">
        <p14:creationId xmlns:p14="http://schemas.microsoft.com/office/powerpoint/2010/main" val="641269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NBP is shown a price breakdown, including the deal discount, and is asked to accept or decline to pay the APC. If they accept,  they will continue in the portal. If they decline to pay, the authors are notified by email and asked to select another bill payer.</a:t>
            </a:r>
          </a:p>
        </p:txBody>
      </p:sp>
      <p:sp>
        <p:nvSpPr>
          <p:cNvPr id="4" name="Slide Number Placeholder 3"/>
          <p:cNvSpPr>
            <a:spLocks noGrp="1"/>
          </p:cNvSpPr>
          <p:nvPr>
            <p:ph type="sldNum" sz="quarter" idx="5"/>
          </p:nvPr>
        </p:nvSpPr>
        <p:spPr/>
        <p:txBody>
          <a:bodyPr/>
          <a:lstStyle/>
          <a:p>
            <a:fld id="{BE626A25-9022-421D-86EA-B656C4DF2BD6}" type="slidenum">
              <a:rPr lang="en-GB" smtClean="0"/>
              <a:t>23</a:t>
            </a:fld>
            <a:endParaRPr lang="en-GB"/>
          </a:p>
        </p:txBody>
      </p:sp>
    </p:spTree>
    <p:extLst>
      <p:ext uri="{BB962C8B-B14F-4D97-AF65-F5344CB8AC3E}">
        <p14:creationId xmlns:p14="http://schemas.microsoft.com/office/powerpoint/2010/main" val="4116804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NBP can choose to pay by invoice/credit card or an aggregated payment schedule. They will then proceed to enter their payment details, preview the invoice, and make the payment. The authors will be notified by email once the transaction is complete.</a:t>
            </a:r>
          </a:p>
        </p:txBody>
      </p:sp>
      <p:sp>
        <p:nvSpPr>
          <p:cNvPr id="4" name="Slide Number Placeholder 3"/>
          <p:cNvSpPr>
            <a:spLocks noGrp="1"/>
          </p:cNvSpPr>
          <p:nvPr>
            <p:ph type="sldNum" sz="quarter" idx="5"/>
          </p:nvPr>
        </p:nvSpPr>
        <p:spPr/>
        <p:txBody>
          <a:bodyPr/>
          <a:lstStyle/>
          <a:p>
            <a:fld id="{BE626A25-9022-421D-86EA-B656C4DF2BD6}" type="slidenum">
              <a:rPr lang="en-GB" smtClean="0"/>
              <a:t>24</a:t>
            </a:fld>
            <a:endParaRPr lang="en-GB"/>
          </a:p>
        </p:txBody>
      </p:sp>
    </p:spTree>
    <p:extLst>
      <p:ext uri="{BB962C8B-B14F-4D97-AF65-F5344CB8AC3E}">
        <p14:creationId xmlns:p14="http://schemas.microsoft.com/office/powerpoint/2010/main" val="2912425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Authors are notified by email that their paper has been accepted and asked to select a publishing route by clicking the link which takes them to the SAGE Open Access Portal. They are informed that there will be no payment required to make their article open access due to the deal between SAGE and EIFL. The offer expiry date is also included. </a:t>
            </a:r>
          </a:p>
        </p:txBody>
      </p:sp>
      <p:sp>
        <p:nvSpPr>
          <p:cNvPr id="4" name="Slide Number Placeholder 3"/>
          <p:cNvSpPr>
            <a:spLocks noGrp="1"/>
          </p:cNvSpPr>
          <p:nvPr>
            <p:ph type="sldNum" sz="quarter" idx="5"/>
          </p:nvPr>
        </p:nvSpPr>
        <p:spPr/>
        <p:txBody>
          <a:bodyPr/>
          <a:lstStyle/>
          <a:p>
            <a:fld id="{BE626A25-9022-421D-86EA-B656C4DF2BD6}" type="slidenum">
              <a:rPr lang="en-GB" smtClean="0"/>
              <a:t>26</a:t>
            </a:fld>
            <a:endParaRPr lang="en-GB"/>
          </a:p>
        </p:txBody>
      </p:sp>
    </p:spTree>
    <p:extLst>
      <p:ext uri="{BB962C8B-B14F-4D97-AF65-F5344CB8AC3E}">
        <p14:creationId xmlns:p14="http://schemas.microsoft.com/office/powerpoint/2010/main" val="928848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Stage 1 “Choose Open Access”: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author is shown a breakdown of the APC (before tax) including the 100% Hybrid deal discount.</a:t>
            </a:r>
          </a:p>
          <a:p>
            <a:endParaRPr lang="en-GB" dirty="0"/>
          </a:p>
          <a:p>
            <a:r>
              <a:rPr lang="en-GB" dirty="0"/>
              <a:t>The author is asked if they would like to make their article Open Access. If they select “yes”, they will proceed with steps in the portal. If the author selects “no”, the author journey in the portal will end and the article will be published subscription only.</a:t>
            </a:r>
          </a:p>
        </p:txBody>
      </p:sp>
      <p:sp>
        <p:nvSpPr>
          <p:cNvPr id="4" name="Slide Number Placeholder 3"/>
          <p:cNvSpPr>
            <a:spLocks noGrp="1"/>
          </p:cNvSpPr>
          <p:nvPr>
            <p:ph type="sldNum" sz="quarter" idx="5"/>
          </p:nvPr>
        </p:nvSpPr>
        <p:spPr/>
        <p:txBody>
          <a:bodyPr/>
          <a:lstStyle/>
          <a:p>
            <a:fld id="{BE626A25-9022-421D-86EA-B656C4DF2BD6}" type="slidenum">
              <a:rPr lang="en-GB" smtClean="0"/>
              <a:t>27</a:t>
            </a:fld>
            <a:endParaRPr lang="en-GB"/>
          </a:p>
        </p:txBody>
      </p:sp>
    </p:spTree>
    <p:extLst>
      <p:ext uri="{BB962C8B-B14F-4D97-AF65-F5344CB8AC3E}">
        <p14:creationId xmlns:p14="http://schemas.microsoft.com/office/powerpoint/2010/main" val="3777628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Stage 2  “Register/Log In”:</a:t>
            </a:r>
          </a:p>
          <a:p>
            <a:endParaRPr lang="en-GB" dirty="0"/>
          </a:p>
          <a:p>
            <a:r>
              <a:rPr lang="en-GB" dirty="0"/>
              <a:t>The author will select their name from the drop-down box. All author names will be displayed.</a:t>
            </a:r>
          </a:p>
          <a:p>
            <a:endParaRPr lang="en-GB" dirty="0"/>
          </a:p>
          <a:p>
            <a:r>
              <a:rPr lang="en-GB" dirty="0"/>
              <a:t>The author will proceed to create an account in the portal.</a:t>
            </a:r>
          </a:p>
          <a:p>
            <a:endParaRPr lang="en-GB" dirty="0"/>
          </a:p>
        </p:txBody>
      </p:sp>
      <p:sp>
        <p:nvSpPr>
          <p:cNvPr id="4" name="Slide Number Placeholder 3"/>
          <p:cNvSpPr>
            <a:spLocks noGrp="1"/>
          </p:cNvSpPr>
          <p:nvPr>
            <p:ph type="sldNum" sz="quarter" idx="5"/>
          </p:nvPr>
        </p:nvSpPr>
        <p:spPr/>
        <p:txBody>
          <a:bodyPr/>
          <a:lstStyle/>
          <a:p>
            <a:fld id="{BE626A25-9022-421D-86EA-B656C4DF2BD6}" type="slidenum">
              <a:rPr lang="en-GB" smtClean="0"/>
              <a:t>28</a:t>
            </a:fld>
            <a:endParaRPr lang="en-GB"/>
          </a:p>
        </p:txBody>
      </p:sp>
    </p:spTree>
    <p:extLst>
      <p:ext uri="{BB962C8B-B14F-4D97-AF65-F5344CB8AC3E}">
        <p14:creationId xmlns:p14="http://schemas.microsoft.com/office/powerpoint/2010/main" val="2916548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Stage 3 “Licence Selection”:</a:t>
            </a:r>
          </a:p>
          <a:p>
            <a:endParaRPr lang="en-GB" dirty="0"/>
          </a:p>
          <a:p>
            <a:r>
              <a:rPr lang="en-GB" dirty="0"/>
              <a:t>The author selects a licence type and copyright contribution – the licence options given are dependent upon the journal.</a:t>
            </a:r>
          </a:p>
          <a:p>
            <a:endParaRPr lang="en-GB" dirty="0"/>
          </a:p>
          <a:p>
            <a:r>
              <a:rPr lang="en-GB" dirty="0"/>
              <a:t>Before signing the licence, the author is asked to read and accept the terms of agreement</a:t>
            </a:r>
          </a:p>
          <a:p>
            <a:endParaRPr lang="en-GB" dirty="0"/>
          </a:p>
        </p:txBody>
      </p:sp>
      <p:sp>
        <p:nvSpPr>
          <p:cNvPr id="4" name="Slide Number Placeholder 3"/>
          <p:cNvSpPr>
            <a:spLocks noGrp="1"/>
          </p:cNvSpPr>
          <p:nvPr>
            <p:ph type="sldNum" sz="quarter" idx="5"/>
          </p:nvPr>
        </p:nvSpPr>
        <p:spPr/>
        <p:txBody>
          <a:bodyPr/>
          <a:lstStyle/>
          <a:p>
            <a:fld id="{BE626A25-9022-421D-86EA-B656C4DF2BD6}" type="slidenum">
              <a:rPr lang="en-GB" smtClean="0"/>
              <a:t>29</a:t>
            </a:fld>
            <a:endParaRPr lang="en-GB"/>
          </a:p>
        </p:txBody>
      </p:sp>
    </p:spTree>
    <p:extLst>
      <p:ext uri="{BB962C8B-B14F-4D97-AF65-F5344CB8AC3E}">
        <p14:creationId xmlns:p14="http://schemas.microsoft.com/office/powerpoint/2010/main" val="3508816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authors are notified by email that the transacting author has signed the licence. A PDF copy of the signed licence will be attached.</a:t>
            </a:r>
          </a:p>
          <a:p>
            <a:endParaRPr lang="en-GB" dirty="0"/>
          </a:p>
        </p:txBody>
      </p:sp>
      <p:sp>
        <p:nvSpPr>
          <p:cNvPr id="4" name="Slide Number Placeholder 3"/>
          <p:cNvSpPr>
            <a:spLocks noGrp="1"/>
          </p:cNvSpPr>
          <p:nvPr>
            <p:ph type="sldNum" sz="quarter" idx="5"/>
          </p:nvPr>
        </p:nvSpPr>
        <p:spPr/>
        <p:txBody>
          <a:bodyPr/>
          <a:lstStyle/>
          <a:p>
            <a:fld id="{BE626A25-9022-421D-86EA-B656C4DF2BD6}" type="slidenum">
              <a:rPr lang="en-GB" smtClean="0"/>
              <a:t>30</a:t>
            </a:fld>
            <a:endParaRPr lang="en-GB"/>
          </a:p>
        </p:txBody>
      </p:sp>
    </p:spTree>
    <p:extLst>
      <p:ext uri="{BB962C8B-B14F-4D97-AF65-F5344CB8AC3E}">
        <p14:creationId xmlns:p14="http://schemas.microsoft.com/office/powerpoint/2010/main" val="1984551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author declines the Open Access offer, they will be asked to enter a reason. </a:t>
            </a:r>
          </a:p>
        </p:txBody>
      </p:sp>
      <p:sp>
        <p:nvSpPr>
          <p:cNvPr id="4" name="Slide Number Placeholder 3"/>
          <p:cNvSpPr>
            <a:spLocks noGrp="1"/>
          </p:cNvSpPr>
          <p:nvPr>
            <p:ph type="sldNum" sz="quarter" idx="5"/>
          </p:nvPr>
        </p:nvSpPr>
        <p:spPr/>
        <p:txBody>
          <a:bodyPr/>
          <a:lstStyle/>
          <a:p>
            <a:pPr>
              <a:defRPr/>
            </a:pPr>
            <a:fld id="{04915706-070A-4707-AA18-DDF1820200B2}" type="slidenum">
              <a:rPr lang="en-GB" smtClean="0"/>
              <a:pPr>
                <a:defRPr/>
              </a:pPr>
              <a:t>31</a:t>
            </a:fld>
            <a:endParaRPr lang="en-GB" dirty="0"/>
          </a:p>
        </p:txBody>
      </p:sp>
    </p:spTree>
    <p:extLst>
      <p:ext uri="{BB962C8B-B14F-4D97-AF65-F5344CB8AC3E}">
        <p14:creationId xmlns:p14="http://schemas.microsoft.com/office/powerpoint/2010/main" val="3456784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Stage 1 “Open Access Summary”:</a:t>
            </a:r>
          </a:p>
          <a:p>
            <a:endParaRPr lang="en-GB" dirty="0"/>
          </a:p>
          <a:p>
            <a:r>
              <a:rPr lang="en-GB" dirty="0"/>
              <a:t>The author is shown a breakdown of the Article Processing Charge including the 100% Research4Life discount. </a:t>
            </a:r>
          </a:p>
          <a:p>
            <a:endParaRPr lang="en-GB" dirty="0"/>
          </a:p>
          <a:p>
            <a:endParaRPr lang="en-GB" dirty="0"/>
          </a:p>
        </p:txBody>
      </p:sp>
      <p:sp>
        <p:nvSpPr>
          <p:cNvPr id="4" name="Slide Number Placeholder 3"/>
          <p:cNvSpPr>
            <a:spLocks noGrp="1"/>
          </p:cNvSpPr>
          <p:nvPr>
            <p:ph type="sldNum" sz="quarter" idx="5"/>
          </p:nvPr>
        </p:nvSpPr>
        <p:spPr/>
        <p:txBody>
          <a:bodyPr/>
          <a:lstStyle/>
          <a:p>
            <a:fld id="{BE626A25-9022-421D-86EA-B656C4DF2BD6}" type="slidenum">
              <a:rPr lang="en-GB" smtClean="0"/>
              <a:t>4</a:t>
            </a:fld>
            <a:endParaRPr lang="en-GB"/>
          </a:p>
        </p:txBody>
      </p:sp>
    </p:spTree>
    <p:extLst>
      <p:ext uri="{BB962C8B-B14F-4D97-AF65-F5344CB8AC3E}">
        <p14:creationId xmlns:p14="http://schemas.microsoft.com/office/powerpoint/2010/main" val="13043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Stage 2 “Register/Log in”:</a:t>
            </a:r>
          </a:p>
          <a:p>
            <a:endParaRPr lang="en-GB" dirty="0"/>
          </a:p>
          <a:p>
            <a:r>
              <a:rPr lang="en-GB" dirty="0"/>
              <a:t>The author will select their name from the drop-down box. All author names will be displayed.</a:t>
            </a:r>
          </a:p>
          <a:p>
            <a:endParaRPr lang="en-GB" dirty="0"/>
          </a:p>
          <a:p>
            <a:r>
              <a:rPr lang="en-GB" dirty="0"/>
              <a:t>The author will proceed to create an account in the portal.</a:t>
            </a:r>
          </a:p>
        </p:txBody>
      </p:sp>
      <p:sp>
        <p:nvSpPr>
          <p:cNvPr id="4" name="Slide Number Placeholder 3"/>
          <p:cNvSpPr>
            <a:spLocks noGrp="1"/>
          </p:cNvSpPr>
          <p:nvPr>
            <p:ph type="sldNum" sz="quarter" idx="5"/>
          </p:nvPr>
        </p:nvSpPr>
        <p:spPr/>
        <p:txBody>
          <a:bodyPr/>
          <a:lstStyle/>
          <a:p>
            <a:fld id="{BE626A25-9022-421D-86EA-B656C4DF2BD6}" type="slidenum">
              <a:rPr lang="en-GB" smtClean="0"/>
              <a:t>5</a:t>
            </a:fld>
            <a:endParaRPr lang="en-GB"/>
          </a:p>
        </p:txBody>
      </p:sp>
    </p:spTree>
    <p:extLst>
      <p:ext uri="{BB962C8B-B14F-4D97-AF65-F5344CB8AC3E}">
        <p14:creationId xmlns:p14="http://schemas.microsoft.com/office/powerpoint/2010/main" val="397706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Stage 3 “Licence Selection”:</a:t>
            </a:r>
          </a:p>
          <a:p>
            <a:endParaRPr lang="en-GB" dirty="0"/>
          </a:p>
          <a:p>
            <a:r>
              <a:rPr lang="en-GB" dirty="0"/>
              <a:t>The author selects a licence type and copyright contribution – the licence options given are dependent upon the journal.</a:t>
            </a:r>
          </a:p>
          <a:p>
            <a:endParaRPr lang="en-GB" dirty="0"/>
          </a:p>
          <a:p>
            <a:r>
              <a:rPr lang="en-GB" dirty="0"/>
              <a:t>Before signing the licence, the author is asked to read and accept the terms of agreement</a:t>
            </a:r>
          </a:p>
        </p:txBody>
      </p:sp>
      <p:sp>
        <p:nvSpPr>
          <p:cNvPr id="4" name="Slide Number Placeholder 3"/>
          <p:cNvSpPr>
            <a:spLocks noGrp="1"/>
          </p:cNvSpPr>
          <p:nvPr>
            <p:ph type="sldNum" sz="quarter" idx="5"/>
          </p:nvPr>
        </p:nvSpPr>
        <p:spPr/>
        <p:txBody>
          <a:bodyPr/>
          <a:lstStyle/>
          <a:p>
            <a:fld id="{BE626A25-9022-421D-86EA-B656C4DF2BD6}" type="slidenum">
              <a:rPr lang="en-GB" smtClean="0"/>
              <a:t>6</a:t>
            </a:fld>
            <a:endParaRPr lang="en-GB"/>
          </a:p>
        </p:txBody>
      </p:sp>
    </p:spTree>
    <p:extLst>
      <p:ext uri="{BB962C8B-B14F-4D97-AF65-F5344CB8AC3E}">
        <p14:creationId xmlns:p14="http://schemas.microsoft.com/office/powerpoint/2010/main" val="394026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Stage 4 “Order Confirmation”:</a:t>
            </a:r>
          </a:p>
          <a:p>
            <a:endParaRPr lang="en-GB" dirty="0"/>
          </a:p>
          <a:p>
            <a:r>
              <a:rPr lang="en-GB" dirty="0"/>
              <a:t>End of author journey in the portal.</a:t>
            </a:r>
          </a:p>
        </p:txBody>
      </p:sp>
      <p:sp>
        <p:nvSpPr>
          <p:cNvPr id="4" name="Slide Number Placeholder 3"/>
          <p:cNvSpPr>
            <a:spLocks noGrp="1"/>
          </p:cNvSpPr>
          <p:nvPr>
            <p:ph type="sldNum" sz="quarter" idx="5"/>
          </p:nvPr>
        </p:nvSpPr>
        <p:spPr/>
        <p:txBody>
          <a:bodyPr/>
          <a:lstStyle/>
          <a:p>
            <a:fld id="{BE626A25-9022-421D-86EA-B656C4DF2BD6}" type="slidenum">
              <a:rPr lang="en-GB" smtClean="0"/>
              <a:t>7</a:t>
            </a:fld>
            <a:endParaRPr lang="en-GB"/>
          </a:p>
        </p:txBody>
      </p:sp>
    </p:spTree>
    <p:extLst>
      <p:ext uri="{BB962C8B-B14F-4D97-AF65-F5344CB8AC3E}">
        <p14:creationId xmlns:p14="http://schemas.microsoft.com/office/powerpoint/2010/main" val="112602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authors are notified by email that the transacting author has signed the licence. A PDF copy of the signed licence will be attached.</a:t>
            </a:r>
          </a:p>
        </p:txBody>
      </p:sp>
      <p:sp>
        <p:nvSpPr>
          <p:cNvPr id="4" name="Slide Number Placeholder 3"/>
          <p:cNvSpPr>
            <a:spLocks noGrp="1"/>
          </p:cNvSpPr>
          <p:nvPr>
            <p:ph type="sldNum" sz="quarter" idx="5"/>
          </p:nvPr>
        </p:nvSpPr>
        <p:spPr/>
        <p:txBody>
          <a:bodyPr/>
          <a:lstStyle/>
          <a:p>
            <a:fld id="{BE626A25-9022-421D-86EA-B656C4DF2BD6}" type="slidenum">
              <a:rPr lang="en-GB" smtClean="0"/>
              <a:t>8</a:t>
            </a:fld>
            <a:endParaRPr lang="en-GB"/>
          </a:p>
        </p:txBody>
      </p:sp>
    </p:spTree>
    <p:extLst>
      <p:ext uri="{BB962C8B-B14F-4D97-AF65-F5344CB8AC3E}">
        <p14:creationId xmlns:p14="http://schemas.microsoft.com/office/powerpoint/2010/main" val="324500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Authors are notified by email that their paper has been accepted and asked to select a licence type by clicking the link which takes them to the SAGE Open Access Portal. The discounted APC amount is included in the email.</a:t>
            </a:r>
          </a:p>
          <a:p>
            <a:endParaRPr lang="en-GB" dirty="0"/>
          </a:p>
        </p:txBody>
      </p:sp>
      <p:sp>
        <p:nvSpPr>
          <p:cNvPr id="4" name="Slide Number Placeholder 3"/>
          <p:cNvSpPr>
            <a:spLocks noGrp="1"/>
          </p:cNvSpPr>
          <p:nvPr>
            <p:ph type="sldNum" sz="quarter" idx="5"/>
          </p:nvPr>
        </p:nvSpPr>
        <p:spPr/>
        <p:txBody>
          <a:bodyPr/>
          <a:lstStyle/>
          <a:p>
            <a:fld id="{BE626A25-9022-421D-86EA-B656C4DF2BD6}" type="slidenum">
              <a:rPr lang="en-GB" smtClean="0"/>
              <a:t>10</a:t>
            </a:fld>
            <a:endParaRPr lang="en-GB"/>
          </a:p>
        </p:txBody>
      </p:sp>
    </p:spTree>
    <p:extLst>
      <p:ext uri="{BB962C8B-B14F-4D97-AF65-F5344CB8AC3E}">
        <p14:creationId xmlns:p14="http://schemas.microsoft.com/office/powerpoint/2010/main" val="2087333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Stage 1 “Open Access Summary”: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author is shown a breakdown of the APC (before tax) including the 20% Gold deal discount.</a:t>
            </a:r>
          </a:p>
        </p:txBody>
      </p:sp>
      <p:sp>
        <p:nvSpPr>
          <p:cNvPr id="4" name="Slide Number Placeholder 3"/>
          <p:cNvSpPr>
            <a:spLocks noGrp="1"/>
          </p:cNvSpPr>
          <p:nvPr>
            <p:ph type="sldNum" sz="quarter" idx="5"/>
          </p:nvPr>
        </p:nvSpPr>
        <p:spPr/>
        <p:txBody>
          <a:bodyPr/>
          <a:lstStyle/>
          <a:p>
            <a:fld id="{BE626A25-9022-421D-86EA-B656C4DF2BD6}" type="slidenum">
              <a:rPr lang="en-GB" smtClean="0"/>
              <a:t>11</a:t>
            </a:fld>
            <a:endParaRPr lang="en-GB"/>
          </a:p>
        </p:txBody>
      </p:sp>
    </p:spTree>
    <p:extLst>
      <p:ext uri="{BB962C8B-B14F-4D97-AF65-F5344CB8AC3E}">
        <p14:creationId xmlns:p14="http://schemas.microsoft.com/office/powerpoint/2010/main" val="3704699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21FF-9407-434E-B734-257E831474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0A9B7F-1884-44E8-AA29-5D3913AC87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3B02AC1-D5C0-4257-AFFC-9621D585C4E3}"/>
              </a:ext>
            </a:extLst>
          </p:cNvPr>
          <p:cNvSpPr>
            <a:spLocks noGrp="1"/>
          </p:cNvSpPr>
          <p:nvPr>
            <p:ph type="dt" sz="half" idx="10"/>
          </p:nvPr>
        </p:nvSpPr>
        <p:spPr/>
        <p:txBody>
          <a:bodyPr/>
          <a:lstStyle/>
          <a:p>
            <a:fld id="{D04E0E7F-31BB-467B-BA1F-2EC6C50FFD80}" type="datetimeFigureOut">
              <a:rPr lang="en-GB" smtClean="0"/>
              <a:t>29/11/2021</a:t>
            </a:fld>
            <a:endParaRPr lang="en-GB"/>
          </a:p>
        </p:txBody>
      </p:sp>
      <p:sp>
        <p:nvSpPr>
          <p:cNvPr id="5" name="Footer Placeholder 4">
            <a:extLst>
              <a:ext uri="{FF2B5EF4-FFF2-40B4-BE49-F238E27FC236}">
                <a16:creationId xmlns:a16="http://schemas.microsoft.com/office/drawing/2014/main" id="{6FD08624-ED50-4FED-86E6-C52A0C634E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1D50C3-50AB-40BD-BFEE-72A3FA76FDE4}"/>
              </a:ext>
            </a:extLst>
          </p:cNvPr>
          <p:cNvSpPr>
            <a:spLocks noGrp="1"/>
          </p:cNvSpPr>
          <p:nvPr>
            <p:ph type="sldNum" sz="quarter" idx="12"/>
          </p:nvPr>
        </p:nvSpPr>
        <p:spPr/>
        <p:txBody>
          <a:bodyPr/>
          <a:lstStyle/>
          <a:p>
            <a:fld id="{4329BE8F-D79A-4629-B1AE-E9D3F4C317E6}" type="slidenum">
              <a:rPr lang="en-GB" smtClean="0"/>
              <a:t>‹#›</a:t>
            </a:fld>
            <a:endParaRPr lang="en-GB"/>
          </a:p>
        </p:txBody>
      </p:sp>
    </p:spTree>
    <p:extLst>
      <p:ext uri="{BB962C8B-B14F-4D97-AF65-F5344CB8AC3E}">
        <p14:creationId xmlns:p14="http://schemas.microsoft.com/office/powerpoint/2010/main" val="4158504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9ECB-7A08-454D-9DB8-C350DCAC50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05FFE7-9F7F-47FB-A54A-BC54B7FFCF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D21C07-7513-4D63-9EF7-A15D51D9AEA9}"/>
              </a:ext>
            </a:extLst>
          </p:cNvPr>
          <p:cNvSpPr>
            <a:spLocks noGrp="1"/>
          </p:cNvSpPr>
          <p:nvPr>
            <p:ph type="dt" sz="half" idx="10"/>
          </p:nvPr>
        </p:nvSpPr>
        <p:spPr/>
        <p:txBody>
          <a:bodyPr/>
          <a:lstStyle/>
          <a:p>
            <a:fld id="{D04E0E7F-31BB-467B-BA1F-2EC6C50FFD80}" type="datetimeFigureOut">
              <a:rPr lang="en-GB" smtClean="0"/>
              <a:t>29/11/2021</a:t>
            </a:fld>
            <a:endParaRPr lang="en-GB"/>
          </a:p>
        </p:txBody>
      </p:sp>
      <p:sp>
        <p:nvSpPr>
          <p:cNvPr id="5" name="Footer Placeholder 4">
            <a:extLst>
              <a:ext uri="{FF2B5EF4-FFF2-40B4-BE49-F238E27FC236}">
                <a16:creationId xmlns:a16="http://schemas.microsoft.com/office/drawing/2014/main" id="{1E563881-B0F9-4377-B912-A01A0392F4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70351-D13D-410C-94AB-2D8113308F4A}"/>
              </a:ext>
            </a:extLst>
          </p:cNvPr>
          <p:cNvSpPr>
            <a:spLocks noGrp="1"/>
          </p:cNvSpPr>
          <p:nvPr>
            <p:ph type="sldNum" sz="quarter" idx="12"/>
          </p:nvPr>
        </p:nvSpPr>
        <p:spPr/>
        <p:txBody>
          <a:bodyPr/>
          <a:lstStyle/>
          <a:p>
            <a:fld id="{4329BE8F-D79A-4629-B1AE-E9D3F4C317E6}" type="slidenum">
              <a:rPr lang="en-GB" smtClean="0"/>
              <a:t>‹#›</a:t>
            </a:fld>
            <a:endParaRPr lang="en-GB"/>
          </a:p>
        </p:txBody>
      </p:sp>
    </p:spTree>
    <p:extLst>
      <p:ext uri="{BB962C8B-B14F-4D97-AF65-F5344CB8AC3E}">
        <p14:creationId xmlns:p14="http://schemas.microsoft.com/office/powerpoint/2010/main" val="321243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13A08A-3577-4851-82CB-CEBC842344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518240-C6AA-459E-B066-908132D46C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3386AC-9B63-453E-B57C-E56BA2E9A63E}"/>
              </a:ext>
            </a:extLst>
          </p:cNvPr>
          <p:cNvSpPr>
            <a:spLocks noGrp="1"/>
          </p:cNvSpPr>
          <p:nvPr>
            <p:ph type="dt" sz="half" idx="10"/>
          </p:nvPr>
        </p:nvSpPr>
        <p:spPr/>
        <p:txBody>
          <a:bodyPr/>
          <a:lstStyle/>
          <a:p>
            <a:fld id="{D04E0E7F-31BB-467B-BA1F-2EC6C50FFD80}" type="datetimeFigureOut">
              <a:rPr lang="en-GB" smtClean="0"/>
              <a:t>29/11/2021</a:t>
            </a:fld>
            <a:endParaRPr lang="en-GB"/>
          </a:p>
        </p:txBody>
      </p:sp>
      <p:sp>
        <p:nvSpPr>
          <p:cNvPr id="5" name="Footer Placeholder 4">
            <a:extLst>
              <a:ext uri="{FF2B5EF4-FFF2-40B4-BE49-F238E27FC236}">
                <a16:creationId xmlns:a16="http://schemas.microsoft.com/office/drawing/2014/main" id="{73EC32A8-D990-4770-96D9-D49AC48DE9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C62A48-0C43-49A6-BDAC-579CBC4A4F5F}"/>
              </a:ext>
            </a:extLst>
          </p:cNvPr>
          <p:cNvSpPr>
            <a:spLocks noGrp="1"/>
          </p:cNvSpPr>
          <p:nvPr>
            <p:ph type="sldNum" sz="quarter" idx="12"/>
          </p:nvPr>
        </p:nvSpPr>
        <p:spPr/>
        <p:txBody>
          <a:bodyPr/>
          <a:lstStyle/>
          <a:p>
            <a:fld id="{4329BE8F-D79A-4629-B1AE-E9D3F4C317E6}" type="slidenum">
              <a:rPr lang="en-GB" smtClean="0"/>
              <a:t>‹#›</a:t>
            </a:fld>
            <a:endParaRPr lang="en-GB"/>
          </a:p>
        </p:txBody>
      </p:sp>
    </p:spTree>
    <p:extLst>
      <p:ext uri="{BB962C8B-B14F-4D97-AF65-F5344CB8AC3E}">
        <p14:creationId xmlns:p14="http://schemas.microsoft.com/office/powerpoint/2010/main" val="1224001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rt Slide">
    <p:bg>
      <p:bgPr>
        <a:solidFill>
          <a:schemeClr val="tx2"/>
        </a:solidFill>
        <a:effectLst/>
      </p:bgPr>
    </p:bg>
    <p:spTree>
      <p:nvGrpSpPr>
        <p:cNvPr id="1" name=""/>
        <p:cNvGrpSpPr/>
        <p:nvPr/>
      </p:nvGrpSpPr>
      <p:grpSpPr>
        <a:xfrm>
          <a:off x="0" y="0"/>
          <a:ext cx="0" cy="0"/>
          <a:chOff x="0" y="0"/>
          <a:chExt cx="0" cy="0"/>
        </a:xfrm>
      </p:grpSpPr>
      <p:sp>
        <p:nvSpPr>
          <p:cNvPr id="9" name="TextBox 8"/>
          <p:cNvSpPr txBox="1"/>
          <p:nvPr userDrawn="1"/>
        </p:nvSpPr>
        <p:spPr>
          <a:xfrm>
            <a:off x="369359" y="6391166"/>
            <a:ext cx="7008779" cy="297454"/>
          </a:xfrm>
          <a:prstGeom prst="rect">
            <a:avLst/>
          </a:prstGeom>
          <a:noFill/>
        </p:spPr>
        <p:txBody>
          <a:bodyPr wrap="square" rtlCol="0">
            <a:spAutoFit/>
          </a:bodyPr>
          <a:lstStyle/>
          <a:p>
            <a:r>
              <a:rPr lang="en-GB" sz="1333">
                <a:solidFill>
                  <a:schemeClr val="bg1"/>
                </a:solidFill>
              </a:rPr>
              <a:t>Los Angeles | London | New Delhi | Singapore | Washington DC | Melbourne | Toronto</a:t>
            </a:r>
          </a:p>
        </p:txBody>
      </p:sp>
      <p:sp>
        <p:nvSpPr>
          <p:cNvPr id="3" name="Text Placeholder 2"/>
          <p:cNvSpPr>
            <a:spLocks noGrp="1"/>
          </p:cNvSpPr>
          <p:nvPr>
            <p:ph type="body" sz="quarter" idx="10" hasCustomPrompt="1"/>
          </p:nvPr>
        </p:nvSpPr>
        <p:spPr>
          <a:xfrm>
            <a:off x="480484" y="1315933"/>
            <a:ext cx="11358128" cy="1002839"/>
          </a:xfrm>
          <a:prstGeom prst="rect">
            <a:avLst/>
          </a:prstGeom>
        </p:spPr>
        <p:txBody>
          <a:bodyPr anchor="t" anchorCtr="0">
            <a:spAutoFit/>
          </a:bodyPr>
          <a:lstStyle>
            <a:lvl1pPr marL="0" indent="0" algn="r">
              <a:lnSpc>
                <a:spcPts val="7066"/>
              </a:lnSpc>
              <a:buNone/>
              <a:defRPr sz="6667" b="1">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Click to edit Master text styles</a:t>
            </a:r>
          </a:p>
        </p:txBody>
      </p:sp>
      <p:pic>
        <p:nvPicPr>
          <p:cNvPr id="8" name="Picture 3" descr="M:\TEMPLATES\SLIDE SHOWS\POWERPOINT TEMPLATE\2017\SAGE Publishing Logo_white_300ppi.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19360" y="6068349"/>
            <a:ext cx="1628457" cy="61451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1"/>
          </p:nvPr>
        </p:nvSpPr>
        <p:spPr>
          <a:xfrm>
            <a:off x="480485" y="3380316"/>
            <a:ext cx="11358033" cy="646331"/>
          </a:xfrm>
          <a:prstGeom prst="rect">
            <a:avLst/>
          </a:prstGeom>
        </p:spPr>
        <p:txBody>
          <a:bodyPr>
            <a:spAutoFit/>
          </a:bodyPr>
          <a:lstStyle>
            <a:lvl1pPr marL="0" indent="0" algn="r">
              <a:buNone/>
              <a:defRPr sz="4000">
                <a:solidFill>
                  <a:schemeClr val="bg1"/>
                </a:solidFill>
              </a:defRPr>
            </a:lvl1pPr>
            <a:lvl2pPr marL="609585" indent="0" algn="r">
              <a:buNone/>
              <a:defRPr>
                <a:solidFill>
                  <a:schemeClr val="bg1"/>
                </a:solidFill>
              </a:defRPr>
            </a:lvl2pPr>
            <a:lvl3pPr marL="1219170" indent="0" algn="r">
              <a:buNone/>
              <a:defRPr>
                <a:solidFill>
                  <a:schemeClr val="bg1"/>
                </a:solidFill>
              </a:defRPr>
            </a:lvl3pPr>
            <a:lvl4pPr marL="1828754" indent="0" algn="r">
              <a:buNone/>
              <a:defRPr>
                <a:solidFill>
                  <a:schemeClr val="bg1"/>
                </a:solidFill>
              </a:defRPr>
            </a:lvl4pPr>
            <a:lvl5pPr marL="2438339" indent="0" algn="r">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835125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DDA6B0-CCDA-494B-9FF5-5AF8379779E4}"/>
              </a:ext>
            </a:extLst>
          </p:cNvPr>
          <p:cNvSpPr>
            <a:spLocks noGrp="1"/>
          </p:cNvSpPr>
          <p:nvPr>
            <p:ph type="title"/>
          </p:nvPr>
        </p:nvSpPr>
        <p:spPr>
          <a:xfrm>
            <a:off x="609600" y="617656"/>
            <a:ext cx="10972800" cy="683329"/>
          </a:xfrm>
          <a:prstGeom prst="rect">
            <a:avLst/>
          </a:prstGeom>
        </p:spPr>
        <p:txBody>
          <a:bodyPr>
            <a:spAutoFit/>
          </a:bodyPr>
          <a:lstStyle>
            <a:lvl1pPr algn="l">
              <a:defRPr sz="4267"/>
            </a:lvl1pPr>
          </a:lstStyle>
          <a:p>
            <a:r>
              <a:rPr lang="en-GB" dirty="0"/>
              <a:t>Click to edit Master title style</a:t>
            </a:r>
            <a:endParaRPr lang="en-US" dirty="0"/>
          </a:p>
        </p:txBody>
      </p:sp>
      <p:sp>
        <p:nvSpPr>
          <p:cNvPr id="7" name="Content Placeholder 2">
            <a:extLst>
              <a:ext uri="{FF2B5EF4-FFF2-40B4-BE49-F238E27FC236}">
                <a16:creationId xmlns:a16="http://schemas.microsoft.com/office/drawing/2014/main" id="{655BD104-9DDA-A245-B0A5-9B87747DE896}"/>
              </a:ext>
            </a:extLst>
          </p:cNvPr>
          <p:cNvSpPr>
            <a:spLocks noGrp="1"/>
          </p:cNvSpPr>
          <p:nvPr>
            <p:ph idx="13" hasCustomPrompt="1"/>
          </p:nvPr>
        </p:nvSpPr>
        <p:spPr>
          <a:xfrm>
            <a:off x="609603" y="1780989"/>
            <a:ext cx="10972797" cy="4321107"/>
          </a:xfrm>
          <a:prstGeom prst="rect">
            <a:avLst/>
          </a:prstGeom>
        </p:spPr>
        <p:txBody>
          <a:bodyPr>
            <a:normAutofit/>
          </a:bodyPr>
          <a:lstStyle>
            <a:lvl1pPr>
              <a:defRPr sz="2667">
                <a:solidFill>
                  <a:schemeClr val="tx1">
                    <a:lumMod val="50000"/>
                    <a:lumOff val="50000"/>
                  </a:schemeClr>
                </a:solidFill>
              </a:defRPr>
            </a:lvl1pPr>
            <a:lvl2pPr>
              <a:defRPr sz="2133">
                <a:solidFill>
                  <a:schemeClr val="tx1">
                    <a:lumMod val="50000"/>
                    <a:lumOff val="50000"/>
                  </a:schemeClr>
                </a:solidFill>
              </a:defRPr>
            </a:lvl2pPr>
            <a:lvl3pPr>
              <a:defRPr sz="1867">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7771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135D-4582-4552-ACC9-0B033B8645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504C11-0FE3-4CD7-8794-114BEB9108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85E646-0DDE-4F78-B0EC-EFBAB55FCB4F}"/>
              </a:ext>
            </a:extLst>
          </p:cNvPr>
          <p:cNvSpPr>
            <a:spLocks noGrp="1"/>
          </p:cNvSpPr>
          <p:nvPr>
            <p:ph type="dt" sz="half" idx="10"/>
          </p:nvPr>
        </p:nvSpPr>
        <p:spPr/>
        <p:txBody>
          <a:bodyPr/>
          <a:lstStyle/>
          <a:p>
            <a:fld id="{D04E0E7F-31BB-467B-BA1F-2EC6C50FFD80}" type="datetimeFigureOut">
              <a:rPr lang="en-GB" smtClean="0"/>
              <a:t>29/11/2021</a:t>
            </a:fld>
            <a:endParaRPr lang="en-GB"/>
          </a:p>
        </p:txBody>
      </p:sp>
      <p:sp>
        <p:nvSpPr>
          <p:cNvPr id="5" name="Footer Placeholder 4">
            <a:extLst>
              <a:ext uri="{FF2B5EF4-FFF2-40B4-BE49-F238E27FC236}">
                <a16:creationId xmlns:a16="http://schemas.microsoft.com/office/drawing/2014/main" id="{32C55087-0706-407F-A5D2-616E6BFE7B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44FDB-07DD-4867-BE26-44F63DD02FAE}"/>
              </a:ext>
            </a:extLst>
          </p:cNvPr>
          <p:cNvSpPr>
            <a:spLocks noGrp="1"/>
          </p:cNvSpPr>
          <p:nvPr>
            <p:ph type="sldNum" sz="quarter" idx="12"/>
          </p:nvPr>
        </p:nvSpPr>
        <p:spPr/>
        <p:txBody>
          <a:bodyPr/>
          <a:lstStyle/>
          <a:p>
            <a:fld id="{4329BE8F-D79A-4629-B1AE-E9D3F4C317E6}" type="slidenum">
              <a:rPr lang="en-GB" smtClean="0"/>
              <a:t>‹#›</a:t>
            </a:fld>
            <a:endParaRPr lang="en-GB"/>
          </a:p>
        </p:txBody>
      </p:sp>
    </p:spTree>
    <p:extLst>
      <p:ext uri="{BB962C8B-B14F-4D97-AF65-F5344CB8AC3E}">
        <p14:creationId xmlns:p14="http://schemas.microsoft.com/office/powerpoint/2010/main" val="331204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12E5C-B7AB-4275-9492-92ED54DA0A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F336D6-6B43-4DB3-AD6F-AD601E2EE8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B5A762-DBD3-40C8-9597-F01AC9B45294}"/>
              </a:ext>
            </a:extLst>
          </p:cNvPr>
          <p:cNvSpPr>
            <a:spLocks noGrp="1"/>
          </p:cNvSpPr>
          <p:nvPr>
            <p:ph type="dt" sz="half" idx="10"/>
          </p:nvPr>
        </p:nvSpPr>
        <p:spPr/>
        <p:txBody>
          <a:bodyPr/>
          <a:lstStyle/>
          <a:p>
            <a:fld id="{D04E0E7F-31BB-467B-BA1F-2EC6C50FFD80}" type="datetimeFigureOut">
              <a:rPr lang="en-GB" smtClean="0"/>
              <a:t>29/11/2021</a:t>
            </a:fld>
            <a:endParaRPr lang="en-GB"/>
          </a:p>
        </p:txBody>
      </p:sp>
      <p:sp>
        <p:nvSpPr>
          <p:cNvPr id="5" name="Footer Placeholder 4">
            <a:extLst>
              <a:ext uri="{FF2B5EF4-FFF2-40B4-BE49-F238E27FC236}">
                <a16:creationId xmlns:a16="http://schemas.microsoft.com/office/drawing/2014/main" id="{5CF4111C-1E58-42CD-8406-0C188F8261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467E64-3731-451B-8944-C94A7D9789DF}"/>
              </a:ext>
            </a:extLst>
          </p:cNvPr>
          <p:cNvSpPr>
            <a:spLocks noGrp="1"/>
          </p:cNvSpPr>
          <p:nvPr>
            <p:ph type="sldNum" sz="quarter" idx="12"/>
          </p:nvPr>
        </p:nvSpPr>
        <p:spPr/>
        <p:txBody>
          <a:bodyPr/>
          <a:lstStyle/>
          <a:p>
            <a:fld id="{4329BE8F-D79A-4629-B1AE-E9D3F4C317E6}" type="slidenum">
              <a:rPr lang="en-GB" smtClean="0"/>
              <a:t>‹#›</a:t>
            </a:fld>
            <a:endParaRPr lang="en-GB"/>
          </a:p>
        </p:txBody>
      </p:sp>
    </p:spTree>
    <p:extLst>
      <p:ext uri="{BB962C8B-B14F-4D97-AF65-F5344CB8AC3E}">
        <p14:creationId xmlns:p14="http://schemas.microsoft.com/office/powerpoint/2010/main" val="3308841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CC76-D9DF-4670-9CA0-10E7BFBD85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25BCBF-E5C7-4865-9E83-53AA68A056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860EAE-5B1E-43F1-96BD-43D9957F76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87156C-4875-462E-BF62-5EF86D7C1D64}"/>
              </a:ext>
            </a:extLst>
          </p:cNvPr>
          <p:cNvSpPr>
            <a:spLocks noGrp="1"/>
          </p:cNvSpPr>
          <p:nvPr>
            <p:ph type="dt" sz="half" idx="10"/>
          </p:nvPr>
        </p:nvSpPr>
        <p:spPr/>
        <p:txBody>
          <a:bodyPr/>
          <a:lstStyle/>
          <a:p>
            <a:fld id="{D04E0E7F-31BB-467B-BA1F-2EC6C50FFD80}" type="datetimeFigureOut">
              <a:rPr lang="en-GB" smtClean="0"/>
              <a:t>29/11/2021</a:t>
            </a:fld>
            <a:endParaRPr lang="en-GB"/>
          </a:p>
        </p:txBody>
      </p:sp>
      <p:sp>
        <p:nvSpPr>
          <p:cNvPr id="6" name="Footer Placeholder 5">
            <a:extLst>
              <a:ext uri="{FF2B5EF4-FFF2-40B4-BE49-F238E27FC236}">
                <a16:creationId xmlns:a16="http://schemas.microsoft.com/office/drawing/2014/main" id="{33E4CF4E-7622-413A-9E93-F5AD8882D7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DE105E-56F9-478F-A46E-04CF194443A4}"/>
              </a:ext>
            </a:extLst>
          </p:cNvPr>
          <p:cNvSpPr>
            <a:spLocks noGrp="1"/>
          </p:cNvSpPr>
          <p:nvPr>
            <p:ph type="sldNum" sz="quarter" idx="12"/>
          </p:nvPr>
        </p:nvSpPr>
        <p:spPr/>
        <p:txBody>
          <a:bodyPr/>
          <a:lstStyle/>
          <a:p>
            <a:fld id="{4329BE8F-D79A-4629-B1AE-E9D3F4C317E6}" type="slidenum">
              <a:rPr lang="en-GB" smtClean="0"/>
              <a:t>‹#›</a:t>
            </a:fld>
            <a:endParaRPr lang="en-GB"/>
          </a:p>
        </p:txBody>
      </p:sp>
    </p:spTree>
    <p:extLst>
      <p:ext uri="{BB962C8B-B14F-4D97-AF65-F5344CB8AC3E}">
        <p14:creationId xmlns:p14="http://schemas.microsoft.com/office/powerpoint/2010/main" val="217732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078BB-2892-4AC6-A993-27FE7BBF19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B014A9-0776-43EF-A927-80303D02A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30E1BB-6651-4325-AEDE-A1D629E9D2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D7E438-C2F3-47B6-9022-366458290B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277098-5F6D-4433-8972-459CB1893E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96172A-664B-4939-93A3-CB2998045EB4}"/>
              </a:ext>
            </a:extLst>
          </p:cNvPr>
          <p:cNvSpPr>
            <a:spLocks noGrp="1"/>
          </p:cNvSpPr>
          <p:nvPr>
            <p:ph type="dt" sz="half" idx="10"/>
          </p:nvPr>
        </p:nvSpPr>
        <p:spPr/>
        <p:txBody>
          <a:bodyPr/>
          <a:lstStyle/>
          <a:p>
            <a:fld id="{D04E0E7F-31BB-467B-BA1F-2EC6C50FFD80}" type="datetimeFigureOut">
              <a:rPr lang="en-GB" smtClean="0"/>
              <a:t>29/11/2021</a:t>
            </a:fld>
            <a:endParaRPr lang="en-GB"/>
          </a:p>
        </p:txBody>
      </p:sp>
      <p:sp>
        <p:nvSpPr>
          <p:cNvPr id="8" name="Footer Placeholder 7">
            <a:extLst>
              <a:ext uri="{FF2B5EF4-FFF2-40B4-BE49-F238E27FC236}">
                <a16:creationId xmlns:a16="http://schemas.microsoft.com/office/drawing/2014/main" id="{B84FEAAF-E79E-4896-80A2-8ADEA87AE9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9FBD73-DBBA-4957-B139-C9BA3917C03E}"/>
              </a:ext>
            </a:extLst>
          </p:cNvPr>
          <p:cNvSpPr>
            <a:spLocks noGrp="1"/>
          </p:cNvSpPr>
          <p:nvPr>
            <p:ph type="sldNum" sz="quarter" idx="12"/>
          </p:nvPr>
        </p:nvSpPr>
        <p:spPr/>
        <p:txBody>
          <a:bodyPr/>
          <a:lstStyle/>
          <a:p>
            <a:fld id="{4329BE8F-D79A-4629-B1AE-E9D3F4C317E6}" type="slidenum">
              <a:rPr lang="en-GB" smtClean="0"/>
              <a:t>‹#›</a:t>
            </a:fld>
            <a:endParaRPr lang="en-GB"/>
          </a:p>
        </p:txBody>
      </p:sp>
    </p:spTree>
    <p:extLst>
      <p:ext uri="{BB962C8B-B14F-4D97-AF65-F5344CB8AC3E}">
        <p14:creationId xmlns:p14="http://schemas.microsoft.com/office/powerpoint/2010/main" val="108659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B355-E204-432D-A183-06C2A84B66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2505CC-0247-4249-9371-A2721AE7A8FE}"/>
              </a:ext>
            </a:extLst>
          </p:cNvPr>
          <p:cNvSpPr>
            <a:spLocks noGrp="1"/>
          </p:cNvSpPr>
          <p:nvPr>
            <p:ph type="dt" sz="half" idx="10"/>
          </p:nvPr>
        </p:nvSpPr>
        <p:spPr/>
        <p:txBody>
          <a:bodyPr/>
          <a:lstStyle/>
          <a:p>
            <a:fld id="{D04E0E7F-31BB-467B-BA1F-2EC6C50FFD80}" type="datetimeFigureOut">
              <a:rPr lang="en-GB" smtClean="0"/>
              <a:t>29/11/2021</a:t>
            </a:fld>
            <a:endParaRPr lang="en-GB"/>
          </a:p>
        </p:txBody>
      </p:sp>
      <p:sp>
        <p:nvSpPr>
          <p:cNvPr id="4" name="Footer Placeholder 3">
            <a:extLst>
              <a:ext uri="{FF2B5EF4-FFF2-40B4-BE49-F238E27FC236}">
                <a16:creationId xmlns:a16="http://schemas.microsoft.com/office/drawing/2014/main" id="{D94D4C99-D6F7-4082-B5CF-099E41279F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ED444C-27DC-4CA7-B06E-F96077F9E637}"/>
              </a:ext>
            </a:extLst>
          </p:cNvPr>
          <p:cNvSpPr>
            <a:spLocks noGrp="1"/>
          </p:cNvSpPr>
          <p:nvPr>
            <p:ph type="sldNum" sz="quarter" idx="12"/>
          </p:nvPr>
        </p:nvSpPr>
        <p:spPr/>
        <p:txBody>
          <a:bodyPr/>
          <a:lstStyle/>
          <a:p>
            <a:fld id="{4329BE8F-D79A-4629-B1AE-E9D3F4C317E6}" type="slidenum">
              <a:rPr lang="en-GB" smtClean="0"/>
              <a:t>‹#›</a:t>
            </a:fld>
            <a:endParaRPr lang="en-GB"/>
          </a:p>
        </p:txBody>
      </p:sp>
    </p:spTree>
    <p:extLst>
      <p:ext uri="{BB962C8B-B14F-4D97-AF65-F5344CB8AC3E}">
        <p14:creationId xmlns:p14="http://schemas.microsoft.com/office/powerpoint/2010/main" val="321604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C2695F-8277-4105-9E1A-1E9CF9247DA1}"/>
              </a:ext>
            </a:extLst>
          </p:cNvPr>
          <p:cNvSpPr>
            <a:spLocks noGrp="1"/>
          </p:cNvSpPr>
          <p:nvPr>
            <p:ph type="dt" sz="half" idx="10"/>
          </p:nvPr>
        </p:nvSpPr>
        <p:spPr/>
        <p:txBody>
          <a:bodyPr/>
          <a:lstStyle/>
          <a:p>
            <a:fld id="{D04E0E7F-31BB-467B-BA1F-2EC6C50FFD80}" type="datetimeFigureOut">
              <a:rPr lang="en-GB" smtClean="0"/>
              <a:t>29/11/2021</a:t>
            </a:fld>
            <a:endParaRPr lang="en-GB"/>
          </a:p>
        </p:txBody>
      </p:sp>
      <p:sp>
        <p:nvSpPr>
          <p:cNvPr id="3" name="Footer Placeholder 2">
            <a:extLst>
              <a:ext uri="{FF2B5EF4-FFF2-40B4-BE49-F238E27FC236}">
                <a16:creationId xmlns:a16="http://schemas.microsoft.com/office/drawing/2014/main" id="{36BEEC5C-DFAE-4E23-A915-6C533E52F6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0F8B54-BD34-4481-AF20-43905FFC72E3}"/>
              </a:ext>
            </a:extLst>
          </p:cNvPr>
          <p:cNvSpPr>
            <a:spLocks noGrp="1"/>
          </p:cNvSpPr>
          <p:nvPr>
            <p:ph type="sldNum" sz="quarter" idx="12"/>
          </p:nvPr>
        </p:nvSpPr>
        <p:spPr/>
        <p:txBody>
          <a:bodyPr/>
          <a:lstStyle/>
          <a:p>
            <a:fld id="{4329BE8F-D79A-4629-B1AE-E9D3F4C317E6}" type="slidenum">
              <a:rPr lang="en-GB" smtClean="0"/>
              <a:t>‹#›</a:t>
            </a:fld>
            <a:endParaRPr lang="en-GB"/>
          </a:p>
        </p:txBody>
      </p:sp>
    </p:spTree>
    <p:extLst>
      <p:ext uri="{BB962C8B-B14F-4D97-AF65-F5344CB8AC3E}">
        <p14:creationId xmlns:p14="http://schemas.microsoft.com/office/powerpoint/2010/main" val="314154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9C36E-5F07-4A6D-BA18-A9AD4DC51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50D365-7877-4C49-9C85-85B4B03FEE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6C55D8-0297-4C55-83F8-8D7275B07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FCA1F5-A1BC-434C-B51F-5F28E0D9AC11}"/>
              </a:ext>
            </a:extLst>
          </p:cNvPr>
          <p:cNvSpPr>
            <a:spLocks noGrp="1"/>
          </p:cNvSpPr>
          <p:nvPr>
            <p:ph type="dt" sz="half" idx="10"/>
          </p:nvPr>
        </p:nvSpPr>
        <p:spPr/>
        <p:txBody>
          <a:bodyPr/>
          <a:lstStyle/>
          <a:p>
            <a:fld id="{D04E0E7F-31BB-467B-BA1F-2EC6C50FFD80}" type="datetimeFigureOut">
              <a:rPr lang="en-GB" smtClean="0"/>
              <a:t>29/11/2021</a:t>
            </a:fld>
            <a:endParaRPr lang="en-GB"/>
          </a:p>
        </p:txBody>
      </p:sp>
      <p:sp>
        <p:nvSpPr>
          <p:cNvPr id="6" name="Footer Placeholder 5">
            <a:extLst>
              <a:ext uri="{FF2B5EF4-FFF2-40B4-BE49-F238E27FC236}">
                <a16:creationId xmlns:a16="http://schemas.microsoft.com/office/drawing/2014/main" id="{EC6C8922-1B8B-4AA9-B69E-380A216C7F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2E1D90-D56E-4CE2-B110-38C8C206A2D0}"/>
              </a:ext>
            </a:extLst>
          </p:cNvPr>
          <p:cNvSpPr>
            <a:spLocks noGrp="1"/>
          </p:cNvSpPr>
          <p:nvPr>
            <p:ph type="sldNum" sz="quarter" idx="12"/>
          </p:nvPr>
        </p:nvSpPr>
        <p:spPr/>
        <p:txBody>
          <a:bodyPr/>
          <a:lstStyle/>
          <a:p>
            <a:fld id="{4329BE8F-D79A-4629-B1AE-E9D3F4C317E6}" type="slidenum">
              <a:rPr lang="en-GB" smtClean="0"/>
              <a:t>‹#›</a:t>
            </a:fld>
            <a:endParaRPr lang="en-GB"/>
          </a:p>
        </p:txBody>
      </p:sp>
    </p:spTree>
    <p:extLst>
      <p:ext uri="{BB962C8B-B14F-4D97-AF65-F5344CB8AC3E}">
        <p14:creationId xmlns:p14="http://schemas.microsoft.com/office/powerpoint/2010/main" val="1561889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5BFA-EDBC-4C06-A22D-4AF84887E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4C8BAD-DA8E-4FAE-B82F-B1F4848458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9746CA-9092-43AB-992F-A6E36A2D5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6DD6FD-E112-4429-A157-F655A7319FB4}"/>
              </a:ext>
            </a:extLst>
          </p:cNvPr>
          <p:cNvSpPr>
            <a:spLocks noGrp="1"/>
          </p:cNvSpPr>
          <p:nvPr>
            <p:ph type="dt" sz="half" idx="10"/>
          </p:nvPr>
        </p:nvSpPr>
        <p:spPr/>
        <p:txBody>
          <a:bodyPr/>
          <a:lstStyle/>
          <a:p>
            <a:fld id="{D04E0E7F-31BB-467B-BA1F-2EC6C50FFD80}" type="datetimeFigureOut">
              <a:rPr lang="en-GB" smtClean="0"/>
              <a:t>29/11/2021</a:t>
            </a:fld>
            <a:endParaRPr lang="en-GB"/>
          </a:p>
        </p:txBody>
      </p:sp>
      <p:sp>
        <p:nvSpPr>
          <p:cNvPr id="6" name="Footer Placeholder 5">
            <a:extLst>
              <a:ext uri="{FF2B5EF4-FFF2-40B4-BE49-F238E27FC236}">
                <a16:creationId xmlns:a16="http://schemas.microsoft.com/office/drawing/2014/main" id="{1F8FF18E-5AF4-45F7-86DC-DB597617DD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6CED9C-FE5F-4EC0-B218-BA22933E8A17}"/>
              </a:ext>
            </a:extLst>
          </p:cNvPr>
          <p:cNvSpPr>
            <a:spLocks noGrp="1"/>
          </p:cNvSpPr>
          <p:nvPr>
            <p:ph type="sldNum" sz="quarter" idx="12"/>
          </p:nvPr>
        </p:nvSpPr>
        <p:spPr/>
        <p:txBody>
          <a:bodyPr/>
          <a:lstStyle/>
          <a:p>
            <a:fld id="{4329BE8F-D79A-4629-B1AE-E9D3F4C317E6}" type="slidenum">
              <a:rPr lang="en-GB" smtClean="0"/>
              <a:t>‹#›</a:t>
            </a:fld>
            <a:endParaRPr lang="en-GB"/>
          </a:p>
        </p:txBody>
      </p:sp>
    </p:spTree>
    <p:extLst>
      <p:ext uri="{BB962C8B-B14F-4D97-AF65-F5344CB8AC3E}">
        <p14:creationId xmlns:p14="http://schemas.microsoft.com/office/powerpoint/2010/main" val="346355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1E6DB-E174-4EE7-8C65-39B92F9A92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8DF5EB-19C7-44F3-84EC-4717E5236D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51DBE-EB09-4403-B249-654382301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E0E7F-31BB-467B-BA1F-2EC6C50FFD80}" type="datetimeFigureOut">
              <a:rPr lang="en-GB" smtClean="0"/>
              <a:t>29/11/2021</a:t>
            </a:fld>
            <a:endParaRPr lang="en-GB"/>
          </a:p>
        </p:txBody>
      </p:sp>
      <p:sp>
        <p:nvSpPr>
          <p:cNvPr id="5" name="Footer Placeholder 4">
            <a:extLst>
              <a:ext uri="{FF2B5EF4-FFF2-40B4-BE49-F238E27FC236}">
                <a16:creationId xmlns:a16="http://schemas.microsoft.com/office/drawing/2014/main" id="{FA2B1FAE-0A23-4ABD-8718-5BD7E296F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AED3627-9703-4F32-9982-4928B02AA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9BE8F-D79A-4629-B1AE-E9D3F4C317E6}" type="slidenum">
              <a:rPr lang="en-GB" smtClean="0"/>
              <a:t>‹#›</a:t>
            </a:fld>
            <a:endParaRPr lang="en-GB"/>
          </a:p>
        </p:txBody>
      </p:sp>
    </p:spTree>
    <p:extLst>
      <p:ext uri="{BB962C8B-B14F-4D97-AF65-F5344CB8AC3E}">
        <p14:creationId xmlns:p14="http://schemas.microsoft.com/office/powerpoint/2010/main" val="139593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dirty="0"/>
              <a:t>The SAGE Open Access Portal</a:t>
            </a:r>
          </a:p>
        </p:txBody>
      </p:sp>
      <p:sp>
        <p:nvSpPr>
          <p:cNvPr id="3" name="Text Placeholder 2"/>
          <p:cNvSpPr>
            <a:spLocks noGrp="1"/>
          </p:cNvSpPr>
          <p:nvPr>
            <p:ph type="body" sz="quarter" idx="11"/>
          </p:nvPr>
        </p:nvSpPr>
        <p:spPr>
          <a:xfrm>
            <a:off x="480485" y="3380316"/>
            <a:ext cx="11358033" cy="609334"/>
          </a:xfrm>
        </p:spPr>
        <p:txBody>
          <a:bodyPr/>
          <a:lstStyle/>
          <a:p>
            <a:r>
              <a:rPr lang="en-GB" sz="3733" dirty="0"/>
              <a:t>Author Journey</a:t>
            </a:r>
          </a:p>
        </p:txBody>
      </p:sp>
    </p:spTree>
    <p:extLst>
      <p:ext uri="{BB962C8B-B14F-4D97-AF65-F5344CB8AC3E}">
        <p14:creationId xmlns:p14="http://schemas.microsoft.com/office/powerpoint/2010/main" val="340586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4D493C3D-55CB-4FA7-A212-F03DFED82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35" y="407326"/>
            <a:ext cx="11102703" cy="6043347"/>
          </a:xfrm>
          <a:prstGeom prst="rect">
            <a:avLst/>
          </a:prstGeom>
        </p:spPr>
      </p:pic>
      <p:sp>
        <p:nvSpPr>
          <p:cNvPr id="6" name="Rectangle 5">
            <a:extLst>
              <a:ext uri="{FF2B5EF4-FFF2-40B4-BE49-F238E27FC236}">
                <a16:creationId xmlns:a16="http://schemas.microsoft.com/office/drawing/2014/main" id="{6AEF3378-AF7E-42A3-A977-795657BDBADB}"/>
              </a:ext>
            </a:extLst>
          </p:cNvPr>
          <p:cNvSpPr/>
          <p:nvPr/>
        </p:nvSpPr>
        <p:spPr>
          <a:xfrm>
            <a:off x="457926" y="2965339"/>
            <a:ext cx="1432106" cy="3462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E1D2503A-2C55-4958-A9DB-265A77334808}"/>
              </a:ext>
            </a:extLst>
          </p:cNvPr>
          <p:cNvCxnSpPr>
            <a:cxnSpLocks/>
          </p:cNvCxnSpPr>
          <p:nvPr/>
        </p:nvCxnSpPr>
        <p:spPr>
          <a:xfrm>
            <a:off x="2691321" y="3559392"/>
            <a:ext cx="476675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0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eams&#10;&#10;Description automatically generated">
            <a:extLst>
              <a:ext uri="{FF2B5EF4-FFF2-40B4-BE49-F238E27FC236}">
                <a16:creationId xmlns:a16="http://schemas.microsoft.com/office/drawing/2014/main" id="{89F24062-F70B-4134-BA5B-61AEC55E08F9}"/>
              </a:ext>
            </a:extLst>
          </p:cNvPr>
          <p:cNvPicPr>
            <a:picLocks noChangeAspect="1"/>
          </p:cNvPicPr>
          <p:nvPr/>
        </p:nvPicPr>
        <p:blipFill>
          <a:blip r:embed="rId3"/>
          <a:stretch>
            <a:fillRect/>
          </a:stretch>
        </p:blipFill>
        <p:spPr>
          <a:xfrm>
            <a:off x="0" y="560471"/>
            <a:ext cx="12215915" cy="5632139"/>
          </a:xfrm>
          <a:prstGeom prst="rect">
            <a:avLst/>
          </a:prstGeom>
        </p:spPr>
      </p:pic>
      <p:sp>
        <p:nvSpPr>
          <p:cNvPr id="4" name="Rectangle 3">
            <a:extLst>
              <a:ext uri="{FF2B5EF4-FFF2-40B4-BE49-F238E27FC236}">
                <a16:creationId xmlns:a16="http://schemas.microsoft.com/office/drawing/2014/main" id="{E7BEB2EC-7D6E-4938-BA51-0EB31C5D91E4}"/>
              </a:ext>
            </a:extLst>
          </p:cNvPr>
          <p:cNvSpPr/>
          <p:nvPr/>
        </p:nvSpPr>
        <p:spPr>
          <a:xfrm>
            <a:off x="3037393" y="4579074"/>
            <a:ext cx="2183906" cy="443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5BA32AE3-8BB9-472D-BE71-8887156CD246}"/>
              </a:ext>
            </a:extLst>
          </p:cNvPr>
          <p:cNvCxnSpPr>
            <a:cxnSpLocks/>
          </p:cNvCxnSpPr>
          <p:nvPr/>
        </p:nvCxnSpPr>
        <p:spPr>
          <a:xfrm>
            <a:off x="250200" y="3853306"/>
            <a:ext cx="29473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380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3C1C8CE9-BC03-4FBC-9102-418AE61D559F}"/>
              </a:ext>
            </a:extLst>
          </p:cNvPr>
          <p:cNvPicPr>
            <a:picLocks noChangeAspect="1"/>
          </p:cNvPicPr>
          <p:nvPr/>
        </p:nvPicPr>
        <p:blipFill>
          <a:blip r:embed="rId3"/>
          <a:stretch>
            <a:fillRect/>
          </a:stretch>
        </p:blipFill>
        <p:spPr>
          <a:xfrm>
            <a:off x="65528" y="788653"/>
            <a:ext cx="12126472" cy="5012072"/>
          </a:xfrm>
          <a:prstGeom prst="rect">
            <a:avLst/>
          </a:prstGeom>
        </p:spPr>
      </p:pic>
    </p:spTree>
    <p:extLst>
      <p:ext uri="{BB962C8B-B14F-4D97-AF65-F5344CB8AC3E}">
        <p14:creationId xmlns:p14="http://schemas.microsoft.com/office/powerpoint/2010/main" val="472357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88EEC39F-01BE-4C68-9D65-369E17482FCE}"/>
              </a:ext>
            </a:extLst>
          </p:cNvPr>
          <p:cNvPicPr>
            <a:picLocks noChangeAspect="1"/>
          </p:cNvPicPr>
          <p:nvPr/>
        </p:nvPicPr>
        <p:blipFill>
          <a:blip r:embed="rId3"/>
          <a:stretch>
            <a:fillRect/>
          </a:stretch>
        </p:blipFill>
        <p:spPr>
          <a:xfrm>
            <a:off x="566392" y="174376"/>
            <a:ext cx="8058564" cy="4858000"/>
          </a:xfrm>
          <a:prstGeom prst="rect">
            <a:avLst/>
          </a:prstGeom>
        </p:spPr>
      </p:pic>
      <p:pic>
        <p:nvPicPr>
          <p:cNvPr id="5" name="Picture 4" descr="Graphical user interface&#10;&#10;Description automatically generated with medium confidence">
            <a:extLst>
              <a:ext uri="{FF2B5EF4-FFF2-40B4-BE49-F238E27FC236}">
                <a16:creationId xmlns:a16="http://schemas.microsoft.com/office/drawing/2014/main" id="{81B27700-3B99-4897-B5B9-57C79A0518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04" y="5223131"/>
            <a:ext cx="7817252" cy="1270065"/>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58A5A8CF-6758-4E65-8BD0-89651741AA35}"/>
              </a:ext>
            </a:extLst>
          </p:cNvPr>
          <p:cNvPicPr>
            <a:picLocks noChangeAspect="1"/>
          </p:cNvPicPr>
          <p:nvPr/>
        </p:nvPicPr>
        <p:blipFill>
          <a:blip r:embed="rId5"/>
          <a:stretch>
            <a:fillRect/>
          </a:stretch>
        </p:blipFill>
        <p:spPr>
          <a:xfrm>
            <a:off x="8513820" y="1532773"/>
            <a:ext cx="3604290" cy="3313512"/>
          </a:xfrm>
          <a:prstGeom prst="rect">
            <a:avLst/>
          </a:prstGeom>
        </p:spPr>
      </p:pic>
      <p:sp>
        <p:nvSpPr>
          <p:cNvPr id="8" name="Rectangle 7">
            <a:extLst>
              <a:ext uri="{FF2B5EF4-FFF2-40B4-BE49-F238E27FC236}">
                <a16:creationId xmlns:a16="http://schemas.microsoft.com/office/drawing/2014/main" id="{597E9E5C-13A9-4E79-9F77-253C1F00B336}"/>
              </a:ext>
            </a:extLst>
          </p:cNvPr>
          <p:cNvSpPr/>
          <p:nvPr/>
        </p:nvSpPr>
        <p:spPr>
          <a:xfrm>
            <a:off x="4234649" y="5929184"/>
            <a:ext cx="1349406" cy="443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6828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CDC10BD6-3E78-4231-AC83-4216490EE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92" y="331236"/>
            <a:ext cx="11107815" cy="6195528"/>
          </a:xfrm>
          <a:prstGeom prst="rect">
            <a:avLst/>
          </a:prstGeom>
        </p:spPr>
      </p:pic>
      <p:sp>
        <p:nvSpPr>
          <p:cNvPr id="4" name="Rectangle 3">
            <a:extLst>
              <a:ext uri="{FF2B5EF4-FFF2-40B4-BE49-F238E27FC236}">
                <a16:creationId xmlns:a16="http://schemas.microsoft.com/office/drawing/2014/main" id="{852F48E4-FEC5-4068-B1FE-3209594CCDED}"/>
              </a:ext>
            </a:extLst>
          </p:cNvPr>
          <p:cNvSpPr/>
          <p:nvPr/>
        </p:nvSpPr>
        <p:spPr>
          <a:xfrm>
            <a:off x="500357" y="1345385"/>
            <a:ext cx="1977371" cy="4598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555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BD29646E-7869-4B17-8809-2C3394091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239" y="287316"/>
            <a:ext cx="11250385" cy="6283367"/>
          </a:xfrm>
          <a:prstGeom prst="rect">
            <a:avLst/>
          </a:prstGeom>
        </p:spPr>
      </p:pic>
      <p:sp>
        <p:nvSpPr>
          <p:cNvPr id="4" name="Rectangle 3">
            <a:extLst>
              <a:ext uri="{FF2B5EF4-FFF2-40B4-BE49-F238E27FC236}">
                <a16:creationId xmlns:a16="http://schemas.microsoft.com/office/drawing/2014/main" id="{17830716-3752-414B-9FF6-A0C2C0F0260B}"/>
              </a:ext>
            </a:extLst>
          </p:cNvPr>
          <p:cNvSpPr/>
          <p:nvPr/>
        </p:nvSpPr>
        <p:spPr>
          <a:xfrm>
            <a:off x="492512" y="3535784"/>
            <a:ext cx="2104008" cy="10381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684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16AC199E-225C-455C-9CAE-8F5CE45FCECA}"/>
              </a:ext>
            </a:extLst>
          </p:cNvPr>
          <p:cNvPicPr>
            <a:picLocks noChangeAspect="1"/>
          </p:cNvPicPr>
          <p:nvPr/>
        </p:nvPicPr>
        <p:blipFill>
          <a:blip r:embed="rId3"/>
          <a:stretch>
            <a:fillRect/>
          </a:stretch>
        </p:blipFill>
        <p:spPr>
          <a:xfrm>
            <a:off x="355422" y="104327"/>
            <a:ext cx="7735058" cy="2378170"/>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ECAF959F-407E-4DED-848B-08BDE670A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422" y="2363600"/>
            <a:ext cx="4604498" cy="4390073"/>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58669D4C-039A-4FA1-8F8D-0969FF08F866}"/>
              </a:ext>
            </a:extLst>
          </p:cNvPr>
          <p:cNvPicPr>
            <a:picLocks noChangeAspect="1"/>
          </p:cNvPicPr>
          <p:nvPr/>
        </p:nvPicPr>
        <p:blipFill rotWithShape="1">
          <a:blip r:embed="rId5">
            <a:extLst>
              <a:ext uri="{28A0092B-C50C-407E-A947-70E740481C1C}">
                <a14:useLocalDpi xmlns:a14="http://schemas.microsoft.com/office/drawing/2010/main" val="0"/>
              </a:ext>
            </a:extLst>
          </a:blip>
          <a:srcRect t="1570"/>
          <a:stretch/>
        </p:blipFill>
        <p:spPr>
          <a:xfrm>
            <a:off x="8090480" y="949911"/>
            <a:ext cx="3585953" cy="4500978"/>
          </a:xfrm>
          <a:prstGeom prst="rect">
            <a:avLst/>
          </a:prstGeom>
        </p:spPr>
      </p:pic>
      <p:sp>
        <p:nvSpPr>
          <p:cNvPr id="10" name="Rectangle 9">
            <a:extLst>
              <a:ext uri="{FF2B5EF4-FFF2-40B4-BE49-F238E27FC236}">
                <a16:creationId xmlns:a16="http://schemas.microsoft.com/office/drawing/2014/main" id="{71944926-EA67-4E5E-848A-391D4ACA9A92}"/>
              </a:ext>
            </a:extLst>
          </p:cNvPr>
          <p:cNvSpPr/>
          <p:nvPr/>
        </p:nvSpPr>
        <p:spPr>
          <a:xfrm>
            <a:off x="3790766" y="6414116"/>
            <a:ext cx="994298" cy="443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2D08F3B5-4BE4-4F95-8F03-9845AC44A277}"/>
              </a:ext>
            </a:extLst>
          </p:cNvPr>
          <p:cNvCxnSpPr>
            <a:cxnSpLocks/>
          </p:cNvCxnSpPr>
          <p:nvPr/>
        </p:nvCxnSpPr>
        <p:spPr>
          <a:xfrm>
            <a:off x="511458" y="2628663"/>
            <a:ext cx="4927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2305E1A-1729-44A3-AA52-5228C32FFC11}"/>
              </a:ext>
            </a:extLst>
          </p:cNvPr>
          <p:cNvCxnSpPr>
            <a:cxnSpLocks/>
          </p:cNvCxnSpPr>
          <p:nvPr/>
        </p:nvCxnSpPr>
        <p:spPr>
          <a:xfrm>
            <a:off x="478800" y="5494327"/>
            <a:ext cx="5254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206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A1228882-0E11-4F88-A209-34550596C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442" y="545098"/>
            <a:ext cx="9515122" cy="5552408"/>
          </a:xfrm>
          <a:prstGeom prst="rect">
            <a:avLst/>
          </a:prstGeom>
        </p:spPr>
      </p:pic>
      <p:sp>
        <p:nvSpPr>
          <p:cNvPr id="4" name="Rectangle 3">
            <a:extLst>
              <a:ext uri="{FF2B5EF4-FFF2-40B4-BE49-F238E27FC236}">
                <a16:creationId xmlns:a16="http://schemas.microsoft.com/office/drawing/2014/main" id="{791B5314-4E6E-4E03-B314-41ABC4533BB2}"/>
              </a:ext>
            </a:extLst>
          </p:cNvPr>
          <p:cNvSpPr/>
          <p:nvPr/>
        </p:nvSpPr>
        <p:spPr>
          <a:xfrm>
            <a:off x="1464814" y="5370991"/>
            <a:ext cx="2965143" cy="4350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EA18DD6-1A1E-4749-8EE9-BD83125A01C3}"/>
              </a:ext>
            </a:extLst>
          </p:cNvPr>
          <p:cNvSpPr/>
          <p:nvPr/>
        </p:nvSpPr>
        <p:spPr>
          <a:xfrm>
            <a:off x="7762045" y="5450891"/>
            <a:ext cx="2251967" cy="443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5874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5DAF9BE8-C96F-4432-BC5F-DC3C6EB79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28" y="326459"/>
            <a:ext cx="11119437" cy="5613059"/>
          </a:xfrm>
          <a:prstGeom prst="rect">
            <a:avLst/>
          </a:prstGeom>
        </p:spPr>
      </p:pic>
    </p:spTree>
    <p:extLst>
      <p:ext uri="{BB962C8B-B14F-4D97-AF65-F5344CB8AC3E}">
        <p14:creationId xmlns:p14="http://schemas.microsoft.com/office/powerpoint/2010/main" val="1419161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FA3ED564-C8EB-4867-B502-DCF4F7A4A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50" y="158683"/>
            <a:ext cx="10938100" cy="6540634"/>
          </a:xfrm>
          <a:prstGeom prst="rect">
            <a:avLst/>
          </a:prstGeom>
        </p:spPr>
      </p:pic>
      <p:sp>
        <p:nvSpPr>
          <p:cNvPr id="4" name="Rectangle 3">
            <a:extLst>
              <a:ext uri="{FF2B5EF4-FFF2-40B4-BE49-F238E27FC236}">
                <a16:creationId xmlns:a16="http://schemas.microsoft.com/office/drawing/2014/main" id="{EFAA82DE-C493-4C86-8BEC-E877FEC21B08}"/>
              </a:ext>
            </a:extLst>
          </p:cNvPr>
          <p:cNvSpPr/>
          <p:nvPr/>
        </p:nvSpPr>
        <p:spPr>
          <a:xfrm>
            <a:off x="506615" y="2604725"/>
            <a:ext cx="1648756" cy="443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6CFEE07-8EA1-44C2-AB6F-1BD7F096F6BA}"/>
              </a:ext>
            </a:extLst>
          </p:cNvPr>
          <p:cNvSpPr/>
          <p:nvPr/>
        </p:nvSpPr>
        <p:spPr>
          <a:xfrm>
            <a:off x="728665" y="1180173"/>
            <a:ext cx="1920646" cy="443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607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6037C-8AB0-4EB9-883F-7E12C1678598}"/>
              </a:ext>
            </a:extLst>
          </p:cNvPr>
          <p:cNvSpPr>
            <a:spLocks noGrp="1"/>
          </p:cNvSpPr>
          <p:nvPr>
            <p:ph type="body" sz="quarter" idx="10"/>
          </p:nvPr>
        </p:nvSpPr>
        <p:spPr/>
        <p:txBody>
          <a:bodyPr/>
          <a:lstStyle/>
          <a:p>
            <a:r>
              <a:rPr lang="en-GB" dirty="0"/>
              <a:t>Country-based Waivers</a:t>
            </a:r>
          </a:p>
        </p:txBody>
      </p:sp>
      <p:sp>
        <p:nvSpPr>
          <p:cNvPr id="3" name="Text Placeholder 2">
            <a:extLst>
              <a:ext uri="{FF2B5EF4-FFF2-40B4-BE49-F238E27FC236}">
                <a16:creationId xmlns:a16="http://schemas.microsoft.com/office/drawing/2014/main" id="{7FF3B50D-655F-4A33-B183-5B165FC7C3AD}"/>
              </a:ext>
            </a:extLst>
          </p:cNvPr>
          <p:cNvSpPr>
            <a:spLocks noGrp="1"/>
          </p:cNvSpPr>
          <p:nvPr>
            <p:ph type="body" sz="quarter" idx="11"/>
          </p:nvPr>
        </p:nvSpPr>
        <p:spPr/>
        <p:txBody>
          <a:bodyPr/>
          <a:lstStyle/>
          <a:p>
            <a:r>
              <a:rPr lang="en-GB" dirty="0"/>
              <a:t>Author Journey</a:t>
            </a:r>
          </a:p>
        </p:txBody>
      </p:sp>
    </p:spTree>
    <p:extLst>
      <p:ext uri="{BB962C8B-B14F-4D97-AF65-F5344CB8AC3E}">
        <p14:creationId xmlns:p14="http://schemas.microsoft.com/office/powerpoint/2010/main" val="3833586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email&#10;&#10;Description automatically generated">
            <a:extLst>
              <a:ext uri="{FF2B5EF4-FFF2-40B4-BE49-F238E27FC236}">
                <a16:creationId xmlns:a16="http://schemas.microsoft.com/office/drawing/2014/main" id="{3CEA48D5-1359-4EF6-ABE4-5C114B446A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972" y="266464"/>
            <a:ext cx="7848161" cy="6320521"/>
          </a:xfrm>
          <a:prstGeom prst="rect">
            <a:avLst/>
          </a:prstGeom>
        </p:spPr>
      </p:pic>
      <p:sp>
        <p:nvSpPr>
          <p:cNvPr id="4" name="Rectangle 3">
            <a:extLst>
              <a:ext uri="{FF2B5EF4-FFF2-40B4-BE49-F238E27FC236}">
                <a16:creationId xmlns:a16="http://schemas.microsoft.com/office/drawing/2014/main" id="{72800AE7-D4D8-4DE6-8C43-704871E140E9}"/>
              </a:ext>
            </a:extLst>
          </p:cNvPr>
          <p:cNvSpPr/>
          <p:nvPr/>
        </p:nvSpPr>
        <p:spPr>
          <a:xfrm>
            <a:off x="8575826" y="4751952"/>
            <a:ext cx="745725" cy="443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2215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6037C-8AB0-4EB9-883F-7E12C1678598}"/>
              </a:ext>
            </a:extLst>
          </p:cNvPr>
          <p:cNvSpPr>
            <a:spLocks noGrp="1"/>
          </p:cNvSpPr>
          <p:nvPr>
            <p:ph type="body" sz="quarter" idx="10"/>
          </p:nvPr>
        </p:nvSpPr>
        <p:spPr/>
        <p:txBody>
          <a:bodyPr/>
          <a:lstStyle/>
          <a:p>
            <a:r>
              <a:rPr lang="en-GB" dirty="0"/>
              <a:t>Bill Payer Journey</a:t>
            </a:r>
          </a:p>
        </p:txBody>
      </p:sp>
      <p:sp>
        <p:nvSpPr>
          <p:cNvPr id="3" name="Text Placeholder 2">
            <a:extLst>
              <a:ext uri="{FF2B5EF4-FFF2-40B4-BE49-F238E27FC236}">
                <a16:creationId xmlns:a16="http://schemas.microsoft.com/office/drawing/2014/main" id="{7FF3B50D-655F-4A33-B183-5B165FC7C3AD}"/>
              </a:ext>
            </a:extLst>
          </p:cNvPr>
          <p:cNvSpPr>
            <a:spLocks noGrp="1"/>
          </p:cNvSpPr>
          <p:nvPr>
            <p:ph type="body" sz="quarter" idx="11"/>
          </p:nvPr>
        </p:nvSpPr>
        <p:spPr/>
        <p:txBody>
          <a:bodyPr/>
          <a:lstStyle/>
          <a:p>
            <a:r>
              <a:rPr lang="en-GB" dirty="0"/>
              <a:t>Gold Articles</a:t>
            </a:r>
          </a:p>
        </p:txBody>
      </p:sp>
    </p:spTree>
    <p:extLst>
      <p:ext uri="{BB962C8B-B14F-4D97-AF65-F5344CB8AC3E}">
        <p14:creationId xmlns:p14="http://schemas.microsoft.com/office/powerpoint/2010/main" val="2091739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F47D985A-1DB9-4E54-B264-DA5935E25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58" y="1215274"/>
            <a:ext cx="11021356" cy="5241395"/>
          </a:xfrm>
          <a:prstGeom prst="rect">
            <a:avLst/>
          </a:prstGeom>
        </p:spPr>
      </p:pic>
      <p:sp>
        <p:nvSpPr>
          <p:cNvPr id="8" name="Title 1">
            <a:extLst>
              <a:ext uri="{FF2B5EF4-FFF2-40B4-BE49-F238E27FC236}">
                <a16:creationId xmlns:a16="http://schemas.microsoft.com/office/drawing/2014/main" id="{E0309DD9-90C6-4923-A12A-89238ECA9AA1}"/>
              </a:ext>
            </a:extLst>
          </p:cNvPr>
          <p:cNvSpPr txBox="1">
            <a:spLocks/>
          </p:cNvSpPr>
          <p:nvPr/>
        </p:nvSpPr>
        <p:spPr>
          <a:xfrm>
            <a:off x="853597" y="381706"/>
            <a:ext cx="8229600" cy="682906"/>
          </a:xfrm>
          <a:prstGeom prst="rect">
            <a:avLst/>
          </a:prstGeom>
        </p:spPr>
        <p:txBody>
          <a:bodyPr>
            <a:spAutoFit/>
          </a:bodyPr>
          <a:lstStyle>
            <a:lvl1pPr algn="l" defTabSz="914400" rtl="0" eaLnBrk="1" latinLnBrk="0" hangingPunct="1">
              <a:spcBef>
                <a:spcPct val="0"/>
              </a:spcBef>
              <a:buNone/>
              <a:defRPr sz="32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a:ln>
                  <a:noFill/>
                </a:ln>
                <a:solidFill>
                  <a:srgbClr val="1B5BC6"/>
                </a:solidFill>
                <a:effectLst/>
                <a:uLnTx/>
                <a:uFillTx/>
                <a:latin typeface="Arial" pitchFamily="34" charset="0"/>
                <a:ea typeface="+mj-ea"/>
                <a:cs typeface="Arial" pitchFamily="34" charset="0"/>
              </a:rPr>
              <a:t>Request for payment</a:t>
            </a:r>
            <a:endParaRPr kumimoji="0" lang="en-GB" sz="3200" b="0" i="0" u="none" strike="noStrike" kern="1200" cap="none" spc="0" normalizeH="0" baseline="0" noProof="0" dirty="0">
              <a:ln>
                <a:noFill/>
              </a:ln>
              <a:solidFill>
                <a:srgbClr val="1B5BC6"/>
              </a:solidFill>
              <a:effectLst/>
              <a:uLnTx/>
              <a:uFillTx/>
              <a:latin typeface="Arial" pitchFamily="34" charset="0"/>
              <a:ea typeface="+mj-ea"/>
              <a:cs typeface="Arial" pitchFamily="34" charset="0"/>
            </a:endParaRPr>
          </a:p>
        </p:txBody>
      </p:sp>
      <p:sp>
        <p:nvSpPr>
          <p:cNvPr id="9" name="Rectangle 8">
            <a:extLst>
              <a:ext uri="{FF2B5EF4-FFF2-40B4-BE49-F238E27FC236}">
                <a16:creationId xmlns:a16="http://schemas.microsoft.com/office/drawing/2014/main" id="{E7F226D9-60B2-4EC6-B38E-9C87D6A85252}"/>
              </a:ext>
            </a:extLst>
          </p:cNvPr>
          <p:cNvSpPr/>
          <p:nvPr/>
        </p:nvSpPr>
        <p:spPr>
          <a:xfrm>
            <a:off x="595237" y="4200863"/>
            <a:ext cx="2188784" cy="443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1190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0E21A7-5F0F-4172-B50D-33CE3BC9AF64}"/>
              </a:ext>
            </a:extLst>
          </p:cNvPr>
          <p:cNvSpPr txBox="1">
            <a:spLocks/>
          </p:cNvSpPr>
          <p:nvPr/>
        </p:nvSpPr>
        <p:spPr>
          <a:xfrm>
            <a:off x="708917" y="314087"/>
            <a:ext cx="8229600" cy="584775"/>
          </a:xfrm>
          <a:prstGeom prst="rect">
            <a:avLst/>
          </a:prstGeom>
        </p:spPr>
        <p:txBody>
          <a:bodyPr>
            <a:spAutoFit/>
          </a:bodyPr>
          <a:lstStyle>
            <a:lvl1pPr algn="l" defTabSz="914400" rtl="0" eaLnBrk="1" latinLnBrk="0" hangingPunct="1">
              <a:spcBef>
                <a:spcPct val="0"/>
              </a:spcBef>
              <a:buNone/>
              <a:defRPr sz="32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a:ln>
                  <a:noFill/>
                </a:ln>
                <a:solidFill>
                  <a:srgbClr val="1B5BC6"/>
                </a:solidFill>
                <a:effectLst/>
                <a:uLnTx/>
                <a:uFillTx/>
                <a:latin typeface="Arial" pitchFamily="34" charset="0"/>
                <a:ea typeface="+mj-ea"/>
                <a:cs typeface="Arial" pitchFamily="34" charset="0"/>
              </a:rPr>
              <a:t>Accepting to pay	</a:t>
            </a:r>
            <a:endParaRPr kumimoji="0" lang="en-GB" sz="3200" b="0" i="0" u="none" strike="noStrike" kern="1200" cap="none" spc="0" normalizeH="0" baseline="0" noProof="0" dirty="0">
              <a:ln>
                <a:noFill/>
              </a:ln>
              <a:solidFill>
                <a:srgbClr val="1B5BC6"/>
              </a:solidFill>
              <a:effectLst/>
              <a:uLnTx/>
              <a:uFillTx/>
              <a:latin typeface="Arial" pitchFamily="34" charset="0"/>
              <a:ea typeface="+mj-ea"/>
              <a:cs typeface="Arial" pitchFamily="34" charset="0"/>
            </a:endParaRPr>
          </a:p>
        </p:txBody>
      </p:sp>
      <p:pic>
        <p:nvPicPr>
          <p:cNvPr id="11" name="Picture 10">
            <a:extLst>
              <a:ext uri="{FF2B5EF4-FFF2-40B4-BE49-F238E27FC236}">
                <a16:creationId xmlns:a16="http://schemas.microsoft.com/office/drawing/2014/main" id="{26C500B1-3729-47B3-8FFB-12025DCFB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95" y="932890"/>
            <a:ext cx="10993210" cy="5793838"/>
          </a:xfrm>
          <a:prstGeom prst="rect">
            <a:avLst/>
          </a:prstGeom>
        </p:spPr>
      </p:pic>
    </p:spTree>
    <p:extLst>
      <p:ext uri="{BB962C8B-B14F-4D97-AF65-F5344CB8AC3E}">
        <p14:creationId xmlns:p14="http://schemas.microsoft.com/office/powerpoint/2010/main" val="2785737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D3C7E502-535B-42DD-A773-53EEE74F1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95" y="647571"/>
            <a:ext cx="11168009" cy="6074491"/>
          </a:xfrm>
          <a:prstGeom prst="rect">
            <a:avLst/>
          </a:prstGeom>
        </p:spPr>
      </p:pic>
      <p:sp>
        <p:nvSpPr>
          <p:cNvPr id="5" name="Title 1">
            <a:extLst>
              <a:ext uri="{FF2B5EF4-FFF2-40B4-BE49-F238E27FC236}">
                <a16:creationId xmlns:a16="http://schemas.microsoft.com/office/drawing/2014/main" id="{A9696A6F-A31B-4473-929B-92B63846F46C}"/>
              </a:ext>
            </a:extLst>
          </p:cNvPr>
          <p:cNvSpPr txBox="1">
            <a:spLocks/>
          </p:cNvSpPr>
          <p:nvPr/>
        </p:nvSpPr>
        <p:spPr>
          <a:xfrm>
            <a:off x="601038" y="231894"/>
            <a:ext cx="8229600" cy="584775"/>
          </a:xfrm>
          <a:prstGeom prst="rect">
            <a:avLst/>
          </a:prstGeom>
        </p:spPr>
        <p:txBody>
          <a:bodyPr>
            <a:spAutoFit/>
          </a:bodyPr>
          <a:lstStyle>
            <a:lvl1pPr algn="l" defTabSz="914400" rtl="0" eaLnBrk="1" latinLnBrk="0" hangingPunct="1">
              <a:spcBef>
                <a:spcPct val="0"/>
              </a:spcBef>
              <a:buNone/>
              <a:defRPr sz="32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1B5BC6"/>
                </a:solidFill>
                <a:effectLst/>
                <a:uLnTx/>
                <a:uFillTx/>
                <a:latin typeface="Arial" pitchFamily="34" charset="0"/>
                <a:ea typeface="+mj-ea"/>
                <a:cs typeface="Arial" pitchFamily="34" charset="0"/>
              </a:rPr>
              <a:t>Billing Options	</a:t>
            </a:r>
          </a:p>
        </p:txBody>
      </p:sp>
    </p:spTree>
    <p:extLst>
      <p:ext uri="{BB962C8B-B14F-4D97-AF65-F5344CB8AC3E}">
        <p14:creationId xmlns:p14="http://schemas.microsoft.com/office/powerpoint/2010/main" val="3838202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6037C-8AB0-4EB9-883F-7E12C1678598}"/>
              </a:ext>
            </a:extLst>
          </p:cNvPr>
          <p:cNvSpPr>
            <a:spLocks noGrp="1"/>
          </p:cNvSpPr>
          <p:nvPr>
            <p:ph type="body" sz="quarter" idx="10"/>
          </p:nvPr>
        </p:nvSpPr>
        <p:spPr/>
        <p:txBody>
          <a:bodyPr/>
          <a:lstStyle/>
          <a:p>
            <a:r>
              <a:rPr lang="en-GB" dirty="0"/>
              <a:t>Hybrid Waived Articles</a:t>
            </a:r>
          </a:p>
        </p:txBody>
      </p:sp>
      <p:sp>
        <p:nvSpPr>
          <p:cNvPr id="3" name="Text Placeholder 2">
            <a:extLst>
              <a:ext uri="{FF2B5EF4-FFF2-40B4-BE49-F238E27FC236}">
                <a16:creationId xmlns:a16="http://schemas.microsoft.com/office/drawing/2014/main" id="{7FF3B50D-655F-4A33-B183-5B165FC7C3AD}"/>
              </a:ext>
            </a:extLst>
          </p:cNvPr>
          <p:cNvSpPr>
            <a:spLocks noGrp="1"/>
          </p:cNvSpPr>
          <p:nvPr>
            <p:ph type="body" sz="quarter" idx="11"/>
          </p:nvPr>
        </p:nvSpPr>
        <p:spPr/>
        <p:txBody>
          <a:bodyPr/>
          <a:lstStyle/>
          <a:p>
            <a:r>
              <a:rPr lang="en-GB" dirty="0"/>
              <a:t>Author Journey</a:t>
            </a:r>
          </a:p>
        </p:txBody>
      </p:sp>
    </p:spTree>
    <p:extLst>
      <p:ext uri="{BB962C8B-B14F-4D97-AF65-F5344CB8AC3E}">
        <p14:creationId xmlns:p14="http://schemas.microsoft.com/office/powerpoint/2010/main" val="871319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20E0AA2E-421B-4FBE-858B-B6F580CF6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743" y="634082"/>
            <a:ext cx="8935854" cy="5893264"/>
          </a:xfrm>
          <a:prstGeom prst="rect">
            <a:avLst/>
          </a:prstGeom>
        </p:spPr>
      </p:pic>
      <p:sp>
        <p:nvSpPr>
          <p:cNvPr id="6" name="Rectangle 5">
            <a:extLst>
              <a:ext uri="{FF2B5EF4-FFF2-40B4-BE49-F238E27FC236}">
                <a16:creationId xmlns:a16="http://schemas.microsoft.com/office/drawing/2014/main" id="{C5E7F718-D18B-4B69-99FA-452DD0715FC8}"/>
              </a:ext>
            </a:extLst>
          </p:cNvPr>
          <p:cNvSpPr/>
          <p:nvPr/>
        </p:nvSpPr>
        <p:spPr>
          <a:xfrm>
            <a:off x="832758" y="2797496"/>
            <a:ext cx="1481818" cy="3620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86310300-CC0D-4003-A778-3203A8A27D73}"/>
              </a:ext>
            </a:extLst>
          </p:cNvPr>
          <p:cNvCxnSpPr>
            <a:cxnSpLocks/>
          </p:cNvCxnSpPr>
          <p:nvPr/>
        </p:nvCxnSpPr>
        <p:spPr>
          <a:xfrm>
            <a:off x="4854857" y="2636828"/>
            <a:ext cx="46483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D952A25-414D-4F04-BA83-385ACA3BE9A5}"/>
              </a:ext>
            </a:extLst>
          </p:cNvPr>
          <p:cNvCxnSpPr>
            <a:cxnSpLocks/>
          </p:cNvCxnSpPr>
          <p:nvPr/>
        </p:nvCxnSpPr>
        <p:spPr>
          <a:xfrm>
            <a:off x="926646" y="2742963"/>
            <a:ext cx="66130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698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3C3476-2F30-46FC-8267-64DF407766B4}"/>
              </a:ext>
            </a:extLst>
          </p:cNvPr>
          <p:cNvPicPr>
            <a:picLocks noChangeAspect="1"/>
          </p:cNvPicPr>
          <p:nvPr/>
        </p:nvPicPr>
        <p:blipFill>
          <a:blip r:embed="rId3"/>
          <a:stretch>
            <a:fillRect/>
          </a:stretch>
        </p:blipFill>
        <p:spPr>
          <a:xfrm>
            <a:off x="410314" y="518431"/>
            <a:ext cx="11467362" cy="5969774"/>
          </a:xfrm>
          <a:prstGeom prst="rect">
            <a:avLst/>
          </a:prstGeom>
        </p:spPr>
      </p:pic>
      <p:cxnSp>
        <p:nvCxnSpPr>
          <p:cNvPr id="5" name="Straight Connector 4">
            <a:extLst>
              <a:ext uri="{FF2B5EF4-FFF2-40B4-BE49-F238E27FC236}">
                <a16:creationId xmlns:a16="http://schemas.microsoft.com/office/drawing/2014/main" id="{AB331A9D-7C0D-4096-95C0-CDF0D201EAF2}"/>
              </a:ext>
            </a:extLst>
          </p:cNvPr>
          <p:cNvCxnSpPr>
            <a:cxnSpLocks/>
          </p:cNvCxnSpPr>
          <p:nvPr/>
        </p:nvCxnSpPr>
        <p:spPr>
          <a:xfrm>
            <a:off x="605346" y="4302342"/>
            <a:ext cx="261954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76E55CD-9252-43A7-8833-F64B5C49DF36}"/>
              </a:ext>
            </a:extLst>
          </p:cNvPr>
          <p:cNvCxnSpPr>
            <a:cxnSpLocks/>
          </p:cNvCxnSpPr>
          <p:nvPr/>
        </p:nvCxnSpPr>
        <p:spPr>
          <a:xfrm>
            <a:off x="556360" y="3098110"/>
            <a:ext cx="18847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0C2DFC8-606D-4607-880B-8C3F8F7BFE28}"/>
              </a:ext>
            </a:extLst>
          </p:cNvPr>
          <p:cNvCxnSpPr>
            <a:cxnSpLocks/>
          </p:cNvCxnSpPr>
          <p:nvPr/>
        </p:nvCxnSpPr>
        <p:spPr>
          <a:xfrm>
            <a:off x="556360" y="3371614"/>
            <a:ext cx="711806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D61D1A5-9C79-4B5C-8A11-F2BD0E4E2523}"/>
              </a:ext>
            </a:extLst>
          </p:cNvPr>
          <p:cNvCxnSpPr>
            <a:cxnSpLocks/>
          </p:cNvCxnSpPr>
          <p:nvPr/>
        </p:nvCxnSpPr>
        <p:spPr>
          <a:xfrm>
            <a:off x="556360" y="3522653"/>
            <a:ext cx="164391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E2F8FABC-FAEC-4B55-A46A-D0A6047928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7965" y="1868157"/>
            <a:ext cx="1100596" cy="660358"/>
          </a:xfrm>
          <a:prstGeom prst="rect">
            <a:avLst/>
          </a:prstGeom>
        </p:spPr>
      </p:pic>
    </p:spTree>
    <p:extLst>
      <p:ext uri="{BB962C8B-B14F-4D97-AF65-F5344CB8AC3E}">
        <p14:creationId xmlns:p14="http://schemas.microsoft.com/office/powerpoint/2010/main" val="2298044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061CD71F-118B-48E2-B909-7728D0D1D817}"/>
              </a:ext>
            </a:extLst>
          </p:cNvPr>
          <p:cNvPicPr>
            <a:picLocks noChangeAspect="1"/>
          </p:cNvPicPr>
          <p:nvPr/>
        </p:nvPicPr>
        <p:blipFill>
          <a:blip r:embed="rId3"/>
          <a:stretch>
            <a:fillRect/>
          </a:stretch>
        </p:blipFill>
        <p:spPr>
          <a:xfrm>
            <a:off x="444660" y="918482"/>
            <a:ext cx="11302680" cy="5210579"/>
          </a:xfrm>
          <a:prstGeom prst="rect">
            <a:avLst/>
          </a:prstGeom>
        </p:spPr>
      </p:pic>
    </p:spTree>
    <p:extLst>
      <p:ext uri="{BB962C8B-B14F-4D97-AF65-F5344CB8AC3E}">
        <p14:creationId xmlns:p14="http://schemas.microsoft.com/office/powerpoint/2010/main" val="2023551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B6ADC006-5D40-4EDE-90EF-79550F80FA51}"/>
              </a:ext>
            </a:extLst>
          </p:cNvPr>
          <p:cNvPicPr>
            <a:picLocks noChangeAspect="1"/>
          </p:cNvPicPr>
          <p:nvPr/>
        </p:nvPicPr>
        <p:blipFill>
          <a:blip r:embed="rId3"/>
          <a:stretch>
            <a:fillRect/>
          </a:stretch>
        </p:blipFill>
        <p:spPr>
          <a:xfrm>
            <a:off x="285750" y="205533"/>
            <a:ext cx="6085114" cy="2998333"/>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25A8F615-4F49-46C2-A99A-3CB41FA943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81" y="3203866"/>
            <a:ext cx="5798165" cy="3596984"/>
          </a:xfrm>
          <a:prstGeom prst="rect">
            <a:avLst/>
          </a:prstGeom>
        </p:spPr>
      </p:pic>
      <p:pic>
        <p:nvPicPr>
          <p:cNvPr id="7" name="Picture 6" descr="Graphical user interface, application, email&#10;&#10;Description automatically generated">
            <a:extLst>
              <a:ext uri="{FF2B5EF4-FFF2-40B4-BE49-F238E27FC236}">
                <a16:creationId xmlns:a16="http://schemas.microsoft.com/office/drawing/2014/main" id="{9BC9E524-6318-4827-AC55-547274F9CE36}"/>
              </a:ext>
            </a:extLst>
          </p:cNvPr>
          <p:cNvPicPr>
            <a:picLocks noChangeAspect="1"/>
          </p:cNvPicPr>
          <p:nvPr/>
        </p:nvPicPr>
        <p:blipFill>
          <a:blip r:embed="rId5"/>
          <a:stretch>
            <a:fillRect/>
          </a:stretch>
        </p:blipFill>
        <p:spPr>
          <a:xfrm>
            <a:off x="7767101" y="1637967"/>
            <a:ext cx="3556392" cy="3668046"/>
          </a:xfrm>
          <a:prstGeom prst="rect">
            <a:avLst/>
          </a:prstGeom>
        </p:spPr>
      </p:pic>
      <p:sp>
        <p:nvSpPr>
          <p:cNvPr id="8" name="Rectangle 7">
            <a:extLst>
              <a:ext uri="{FF2B5EF4-FFF2-40B4-BE49-F238E27FC236}">
                <a16:creationId xmlns:a16="http://schemas.microsoft.com/office/drawing/2014/main" id="{6A21D7B1-7DB0-4A71-8556-61ECAA76C87A}"/>
              </a:ext>
            </a:extLst>
          </p:cNvPr>
          <p:cNvSpPr/>
          <p:nvPr/>
        </p:nvSpPr>
        <p:spPr>
          <a:xfrm>
            <a:off x="2714625" y="6356966"/>
            <a:ext cx="1375682" cy="443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Text&#10;&#10;Description automatically generated">
            <a:extLst>
              <a:ext uri="{FF2B5EF4-FFF2-40B4-BE49-F238E27FC236}">
                <a16:creationId xmlns:a16="http://schemas.microsoft.com/office/drawing/2014/main" id="{C18030FE-B072-4A53-A9EC-4E43846128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3606" y="2076482"/>
            <a:ext cx="1145239" cy="687143"/>
          </a:xfrm>
          <a:prstGeom prst="rect">
            <a:avLst/>
          </a:prstGeom>
        </p:spPr>
      </p:pic>
    </p:spTree>
    <p:extLst>
      <p:ext uri="{BB962C8B-B14F-4D97-AF65-F5344CB8AC3E}">
        <p14:creationId xmlns:p14="http://schemas.microsoft.com/office/powerpoint/2010/main" val="2062468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6C69F733-67A4-4C9C-8497-83A6D1842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15" y="411708"/>
            <a:ext cx="10451740" cy="5868330"/>
          </a:xfrm>
          <a:prstGeom prst="rect">
            <a:avLst/>
          </a:prstGeom>
        </p:spPr>
      </p:pic>
      <p:sp>
        <p:nvSpPr>
          <p:cNvPr id="6" name="Rectangle 5">
            <a:extLst>
              <a:ext uri="{FF2B5EF4-FFF2-40B4-BE49-F238E27FC236}">
                <a16:creationId xmlns:a16="http://schemas.microsoft.com/office/drawing/2014/main" id="{9DC9808A-5D09-4CDC-A9A4-8652D623A276}"/>
              </a:ext>
            </a:extLst>
          </p:cNvPr>
          <p:cNvSpPr/>
          <p:nvPr/>
        </p:nvSpPr>
        <p:spPr>
          <a:xfrm>
            <a:off x="683581" y="2911876"/>
            <a:ext cx="1340528" cy="4527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E37AD2CA-756C-4CCF-A5EE-B9C1E9895AA9}"/>
              </a:ext>
            </a:extLst>
          </p:cNvPr>
          <p:cNvCxnSpPr/>
          <p:nvPr/>
        </p:nvCxnSpPr>
        <p:spPr>
          <a:xfrm>
            <a:off x="788915" y="3604334"/>
            <a:ext cx="83905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785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5653ED39-FB8F-4783-8F6B-88E8885E4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35" y="771390"/>
            <a:ext cx="9744879" cy="5892950"/>
          </a:xfrm>
          <a:prstGeom prst="rect">
            <a:avLst/>
          </a:prstGeom>
        </p:spPr>
      </p:pic>
      <p:sp>
        <p:nvSpPr>
          <p:cNvPr id="4" name="Rectangle 3">
            <a:extLst>
              <a:ext uri="{FF2B5EF4-FFF2-40B4-BE49-F238E27FC236}">
                <a16:creationId xmlns:a16="http://schemas.microsoft.com/office/drawing/2014/main" id="{28098D65-A381-448A-857B-23B7883EA79A}"/>
              </a:ext>
            </a:extLst>
          </p:cNvPr>
          <p:cNvSpPr/>
          <p:nvPr/>
        </p:nvSpPr>
        <p:spPr>
          <a:xfrm>
            <a:off x="669471" y="1707566"/>
            <a:ext cx="1612447" cy="443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4607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BB7372-9894-47F8-93D1-3AD47A938480}"/>
              </a:ext>
            </a:extLst>
          </p:cNvPr>
          <p:cNvSpPr txBox="1">
            <a:spLocks/>
          </p:cNvSpPr>
          <p:nvPr/>
        </p:nvSpPr>
        <p:spPr>
          <a:xfrm>
            <a:off x="457200" y="427103"/>
            <a:ext cx="8229600" cy="584775"/>
          </a:xfrm>
          <a:prstGeom prst="rect">
            <a:avLst/>
          </a:prstGeom>
        </p:spPr>
        <p:txBody>
          <a:bodyPr>
            <a:spAutoFit/>
          </a:bodyPr>
          <a:lstStyle>
            <a:lvl1pPr algn="l" defTabSz="914400" rtl="0" eaLnBrk="1" latinLnBrk="0" hangingPunct="1">
              <a:spcBef>
                <a:spcPct val="0"/>
              </a:spcBef>
              <a:buNone/>
              <a:defRPr sz="32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1B5BC6"/>
                </a:solidFill>
                <a:effectLst/>
                <a:uLnTx/>
                <a:uFillTx/>
                <a:latin typeface="Arial" pitchFamily="34" charset="0"/>
                <a:ea typeface="+mj-ea"/>
                <a:cs typeface="Arial" pitchFamily="34" charset="0"/>
              </a:rPr>
              <a:t>Declining an Open Access Offer</a:t>
            </a:r>
          </a:p>
        </p:txBody>
      </p:sp>
      <p:pic>
        <p:nvPicPr>
          <p:cNvPr id="11" name="Content Placeholder 10" descr="Graphical user interface, text, application&#10;&#10;Description automatically generated">
            <a:extLst>
              <a:ext uri="{FF2B5EF4-FFF2-40B4-BE49-F238E27FC236}">
                <a16:creationId xmlns:a16="http://schemas.microsoft.com/office/drawing/2014/main" id="{FBF43C28-5362-4D0A-831E-1B654C65FB14}"/>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2205133" y="1271642"/>
            <a:ext cx="7781734" cy="5068421"/>
          </a:xfrm>
        </p:spPr>
      </p:pic>
    </p:spTree>
    <p:extLst>
      <p:ext uri="{BB962C8B-B14F-4D97-AF65-F5344CB8AC3E}">
        <p14:creationId xmlns:p14="http://schemas.microsoft.com/office/powerpoint/2010/main" val="242484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C582643F-C3B6-4745-BB3E-25EFC4364F1C}"/>
              </a:ext>
            </a:extLst>
          </p:cNvPr>
          <p:cNvPicPr>
            <a:picLocks noChangeAspect="1"/>
          </p:cNvPicPr>
          <p:nvPr/>
        </p:nvPicPr>
        <p:blipFill rotWithShape="1">
          <a:blip r:embed="rId3">
            <a:extLst>
              <a:ext uri="{28A0092B-C50C-407E-A947-70E740481C1C}">
                <a14:useLocalDpi xmlns:a14="http://schemas.microsoft.com/office/drawing/2010/main" val="0"/>
              </a:ext>
            </a:extLst>
          </a:blip>
          <a:srcRect l="682" r="1"/>
          <a:stretch/>
        </p:blipFill>
        <p:spPr>
          <a:xfrm>
            <a:off x="103232" y="566423"/>
            <a:ext cx="11985535" cy="5281271"/>
          </a:xfrm>
          <a:prstGeom prst="rect">
            <a:avLst/>
          </a:prstGeom>
        </p:spPr>
      </p:pic>
      <p:sp>
        <p:nvSpPr>
          <p:cNvPr id="4" name="Rectangle 3">
            <a:extLst>
              <a:ext uri="{FF2B5EF4-FFF2-40B4-BE49-F238E27FC236}">
                <a16:creationId xmlns:a16="http://schemas.microsoft.com/office/drawing/2014/main" id="{EF3540CF-DB19-4A9E-82C9-E2F83AA10E25}"/>
              </a:ext>
            </a:extLst>
          </p:cNvPr>
          <p:cNvSpPr/>
          <p:nvPr/>
        </p:nvSpPr>
        <p:spPr>
          <a:xfrm>
            <a:off x="3258105" y="3533313"/>
            <a:ext cx="1686757" cy="4527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44E56ACD-E687-422C-BD7C-F4250150B7D3}"/>
              </a:ext>
            </a:extLst>
          </p:cNvPr>
          <p:cNvCxnSpPr>
            <a:cxnSpLocks/>
          </p:cNvCxnSpPr>
          <p:nvPr/>
        </p:nvCxnSpPr>
        <p:spPr>
          <a:xfrm>
            <a:off x="318398" y="2760956"/>
            <a:ext cx="104876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49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5BE21084-35FF-47E2-87AB-FE089D68F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47" y="964446"/>
            <a:ext cx="11493905" cy="4478980"/>
          </a:xfrm>
          <a:prstGeom prst="rect">
            <a:avLst/>
          </a:prstGeom>
        </p:spPr>
      </p:pic>
    </p:spTree>
    <p:extLst>
      <p:ext uri="{BB962C8B-B14F-4D97-AF65-F5344CB8AC3E}">
        <p14:creationId xmlns:p14="http://schemas.microsoft.com/office/powerpoint/2010/main" val="1829174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669AD02E-8032-4D6C-AD20-E3B1DDC2CA20}"/>
              </a:ext>
            </a:extLst>
          </p:cNvPr>
          <p:cNvPicPr>
            <a:picLocks noChangeAspect="1"/>
          </p:cNvPicPr>
          <p:nvPr/>
        </p:nvPicPr>
        <p:blipFill>
          <a:blip r:embed="rId3"/>
          <a:stretch>
            <a:fillRect/>
          </a:stretch>
        </p:blipFill>
        <p:spPr>
          <a:xfrm>
            <a:off x="264448" y="443510"/>
            <a:ext cx="8160169" cy="4807197"/>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3D7B9BB-221B-4F6F-A5FC-DBFE187B5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624" y="5250707"/>
            <a:ext cx="7766449" cy="1314518"/>
          </a:xfrm>
          <a:prstGeom prst="rect">
            <a:avLst/>
          </a:prstGeom>
        </p:spPr>
      </p:pic>
      <p:pic>
        <p:nvPicPr>
          <p:cNvPr id="9" name="Picture 8" descr="Graphical user interface, application, Teams&#10;&#10;Description automatically generated">
            <a:extLst>
              <a:ext uri="{FF2B5EF4-FFF2-40B4-BE49-F238E27FC236}">
                <a16:creationId xmlns:a16="http://schemas.microsoft.com/office/drawing/2014/main" id="{6CA7BD72-3E4E-44D9-B933-6E126A347BC5}"/>
              </a:ext>
            </a:extLst>
          </p:cNvPr>
          <p:cNvPicPr>
            <a:picLocks noChangeAspect="1"/>
          </p:cNvPicPr>
          <p:nvPr/>
        </p:nvPicPr>
        <p:blipFill rotWithShape="1">
          <a:blip r:embed="rId5">
            <a:extLst>
              <a:ext uri="{28A0092B-C50C-407E-A947-70E740481C1C}">
                <a14:useLocalDpi xmlns:a14="http://schemas.microsoft.com/office/drawing/2010/main" val="0"/>
              </a:ext>
            </a:extLst>
          </a:blip>
          <a:srcRect l="9899" t="10251" b="6481"/>
          <a:stretch/>
        </p:blipFill>
        <p:spPr>
          <a:xfrm>
            <a:off x="8424617" y="1334488"/>
            <a:ext cx="3647309" cy="3916219"/>
          </a:xfrm>
          <a:prstGeom prst="rect">
            <a:avLst/>
          </a:prstGeom>
        </p:spPr>
      </p:pic>
      <p:sp>
        <p:nvSpPr>
          <p:cNvPr id="10" name="Rectangle 9">
            <a:extLst>
              <a:ext uri="{FF2B5EF4-FFF2-40B4-BE49-F238E27FC236}">
                <a16:creationId xmlns:a16="http://schemas.microsoft.com/office/drawing/2014/main" id="{06CFE881-57C1-41BF-AB62-54FEB69E97B5}"/>
              </a:ext>
            </a:extLst>
          </p:cNvPr>
          <p:cNvSpPr/>
          <p:nvPr/>
        </p:nvSpPr>
        <p:spPr>
          <a:xfrm>
            <a:off x="3897297" y="5992428"/>
            <a:ext cx="1535837" cy="5727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2582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13B40C0F-C00A-4652-999A-0E40F36D2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982" y="1285765"/>
            <a:ext cx="8484036" cy="4286470"/>
          </a:xfrm>
          <a:prstGeom prst="rect">
            <a:avLst/>
          </a:prstGeom>
        </p:spPr>
      </p:pic>
    </p:spTree>
    <p:extLst>
      <p:ext uri="{BB962C8B-B14F-4D97-AF65-F5344CB8AC3E}">
        <p14:creationId xmlns:p14="http://schemas.microsoft.com/office/powerpoint/2010/main" val="15342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40FA1326-8656-465F-AF55-6F88A5DE2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335" y="1007955"/>
            <a:ext cx="8591992" cy="4724643"/>
          </a:xfrm>
          <a:prstGeom prst="rect">
            <a:avLst/>
          </a:prstGeom>
        </p:spPr>
      </p:pic>
      <p:sp>
        <p:nvSpPr>
          <p:cNvPr id="6" name="Rectangle 5">
            <a:extLst>
              <a:ext uri="{FF2B5EF4-FFF2-40B4-BE49-F238E27FC236}">
                <a16:creationId xmlns:a16="http://schemas.microsoft.com/office/drawing/2014/main" id="{4F48522A-59A1-4B4E-9AC5-A8B1C05EEF9A}"/>
              </a:ext>
            </a:extLst>
          </p:cNvPr>
          <p:cNvSpPr/>
          <p:nvPr/>
        </p:nvSpPr>
        <p:spPr>
          <a:xfrm>
            <a:off x="1464816" y="1748901"/>
            <a:ext cx="1686757" cy="4527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410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6037C-8AB0-4EB9-883F-7E12C1678598}"/>
              </a:ext>
            </a:extLst>
          </p:cNvPr>
          <p:cNvSpPr>
            <a:spLocks noGrp="1"/>
          </p:cNvSpPr>
          <p:nvPr>
            <p:ph type="body" sz="quarter" idx="10"/>
          </p:nvPr>
        </p:nvSpPr>
        <p:spPr>
          <a:xfrm>
            <a:off x="480485" y="1315933"/>
            <a:ext cx="11358128" cy="1002839"/>
          </a:xfrm>
        </p:spPr>
        <p:txBody>
          <a:bodyPr/>
          <a:lstStyle/>
          <a:p>
            <a:r>
              <a:rPr lang="en-GB" dirty="0"/>
              <a:t>Gold Discounted Articles</a:t>
            </a:r>
          </a:p>
        </p:txBody>
      </p:sp>
      <p:sp>
        <p:nvSpPr>
          <p:cNvPr id="3" name="Text Placeholder 2">
            <a:extLst>
              <a:ext uri="{FF2B5EF4-FFF2-40B4-BE49-F238E27FC236}">
                <a16:creationId xmlns:a16="http://schemas.microsoft.com/office/drawing/2014/main" id="{7FF3B50D-655F-4A33-B183-5B165FC7C3AD}"/>
              </a:ext>
            </a:extLst>
          </p:cNvPr>
          <p:cNvSpPr>
            <a:spLocks noGrp="1"/>
          </p:cNvSpPr>
          <p:nvPr>
            <p:ph type="body" sz="quarter" idx="11"/>
          </p:nvPr>
        </p:nvSpPr>
        <p:spPr/>
        <p:txBody>
          <a:bodyPr/>
          <a:lstStyle/>
          <a:p>
            <a:r>
              <a:rPr lang="en-GB" dirty="0"/>
              <a:t>Author Journey</a:t>
            </a:r>
          </a:p>
        </p:txBody>
      </p:sp>
    </p:spTree>
    <p:extLst>
      <p:ext uri="{BB962C8B-B14F-4D97-AF65-F5344CB8AC3E}">
        <p14:creationId xmlns:p14="http://schemas.microsoft.com/office/powerpoint/2010/main" val="998722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1053</Words>
  <Application>Microsoft Office PowerPoint</Application>
  <PresentationFormat>Widescreen</PresentationFormat>
  <Paragraphs>107</Paragraphs>
  <Slides>31</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R4L</dc:title>
  <dc:creator>Georgia Kelsall</dc:creator>
  <cp:lastModifiedBy>Lewis Nebel (he/him/his)</cp:lastModifiedBy>
  <cp:revision>3</cp:revision>
  <dcterms:created xsi:type="dcterms:W3CDTF">2021-08-20T10:33:11Z</dcterms:created>
  <dcterms:modified xsi:type="dcterms:W3CDTF">2021-11-29T09:51:04Z</dcterms:modified>
</cp:coreProperties>
</file>