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509" r:id="rId2"/>
    <p:sldId id="257" r:id="rId3"/>
    <p:sldId id="258" r:id="rId4"/>
    <p:sldId id="259" r:id="rId5"/>
    <p:sldId id="260" r:id="rId6"/>
    <p:sldId id="262" r:id="rId7"/>
    <p:sldId id="263" r:id="rId8"/>
    <p:sldId id="264" r:id="rId9"/>
    <p:sldId id="265" r:id="rId10"/>
    <p:sldId id="266" r:id="rId11"/>
    <p:sldId id="267" r:id="rId12"/>
    <p:sldId id="587" r:id="rId13"/>
    <p:sldId id="268" r:id="rId14"/>
    <p:sldId id="261" r:id="rId15"/>
    <p:sldId id="586" r:id="rId16"/>
  </p:sldIdLst>
  <p:sldSz cx="12192000" cy="6858000"/>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016">
          <p15:clr>
            <a:srgbClr val="A4A3A4"/>
          </p15:clr>
        </p15:guide>
        <p15:guide id="2" pos="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91BE"/>
    <a:srgbClr val="468390"/>
    <a:srgbClr val="FF6600"/>
    <a:srgbClr val="33CCCC"/>
    <a:srgbClr val="00247D"/>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0358" autoAdjust="0"/>
  </p:normalViewPr>
  <p:slideViewPr>
    <p:cSldViewPr snapToObjects="1">
      <p:cViewPr varScale="1">
        <p:scale>
          <a:sx n="131" d="100"/>
          <a:sy n="131" d="100"/>
        </p:scale>
        <p:origin x="416" y="0"/>
      </p:cViewPr>
      <p:guideLst>
        <p:guide orient="horz" pos="2016"/>
        <p:guide pos="32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279EDF-E497-40D6-B661-974E2C35893A}"/>
              </a:ext>
            </a:extLst>
          </p:cNvPr>
          <p:cNvSpPr>
            <a:spLocks noGrp="1"/>
          </p:cNvSpPr>
          <p:nvPr>
            <p:ph type="hdr" sz="quarter"/>
          </p:nvPr>
        </p:nvSpPr>
        <p:spPr>
          <a:xfrm>
            <a:off x="0" y="0"/>
            <a:ext cx="2944813" cy="496888"/>
          </a:xfrm>
          <a:prstGeom prst="rect">
            <a:avLst/>
          </a:prstGeom>
        </p:spPr>
        <p:txBody>
          <a:bodyPr vert="horz" lIns="93179" tIns="46590" rIns="93179" bIns="46590" rtlCol="0"/>
          <a:lstStyle>
            <a:lvl1pPr algn="l" eaLnBrk="1" hangingPunct="1">
              <a:defRPr sz="1200">
                <a:latin typeface="Arial" charset="0"/>
                <a:ea typeface="ＭＳ Ｐゴシック" pitchFamily="-108" charset="-128"/>
                <a:cs typeface="+mn-cs"/>
              </a:defRPr>
            </a:lvl1pPr>
          </a:lstStyle>
          <a:p>
            <a:pPr>
              <a:defRPr/>
            </a:pPr>
            <a:endParaRPr lang="en-US"/>
          </a:p>
        </p:txBody>
      </p:sp>
      <p:sp>
        <p:nvSpPr>
          <p:cNvPr id="3" name="Date Placeholder 2">
            <a:extLst>
              <a:ext uri="{FF2B5EF4-FFF2-40B4-BE49-F238E27FC236}">
                <a16:creationId xmlns:a16="http://schemas.microsoft.com/office/drawing/2014/main" id="{2E0BFDD0-30B2-4BE0-9BF5-5B074BBD2593}"/>
              </a:ext>
            </a:extLst>
          </p:cNvPr>
          <p:cNvSpPr>
            <a:spLocks noGrp="1"/>
          </p:cNvSpPr>
          <p:nvPr>
            <p:ph type="dt" sz="quarter" idx="1"/>
          </p:nvPr>
        </p:nvSpPr>
        <p:spPr>
          <a:xfrm>
            <a:off x="3851275" y="0"/>
            <a:ext cx="2944813" cy="496888"/>
          </a:xfrm>
          <a:prstGeom prst="rect">
            <a:avLst/>
          </a:prstGeom>
        </p:spPr>
        <p:txBody>
          <a:bodyPr vert="horz" wrap="square" lIns="93179" tIns="46590" rIns="93179" bIns="4659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D49B7267-9216-491E-8F61-41FB8A9AF444}" type="datetime1">
              <a:rPr lang="en-US" altLang="en-US"/>
              <a:pPr>
                <a:defRPr/>
              </a:pPr>
              <a:t>2/21/22</a:t>
            </a:fld>
            <a:endParaRPr lang="en-US" altLang="en-US" dirty="0"/>
          </a:p>
        </p:txBody>
      </p:sp>
      <p:sp>
        <p:nvSpPr>
          <p:cNvPr id="4" name="Footer Placeholder 3">
            <a:extLst>
              <a:ext uri="{FF2B5EF4-FFF2-40B4-BE49-F238E27FC236}">
                <a16:creationId xmlns:a16="http://schemas.microsoft.com/office/drawing/2014/main" id="{9089D7F0-C66D-4C6C-8194-C9E85B96CAF4}"/>
              </a:ext>
            </a:extLst>
          </p:cNvPr>
          <p:cNvSpPr>
            <a:spLocks noGrp="1"/>
          </p:cNvSpPr>
          <p:nvPr>
            <p:ph type="ftr" sz="quarter" idx="2"/>
          </p:nvPr>
        </p:nvSpPr>
        <p:spPr>
          <a:xfrm>
            <a:off x="0" y="9428163"/>
            <a:ext cx="2944813" cy="496887"/>
          </a:xfrm>
          <a:prstGeom prst="rect">
            <a:avLst/>
          </a:prstGeom>
        </p:spPr>
        <p:txBody>
          <a:bodyPr vert="horz" lIns="93179" tIns="46590" rIns="93179" bIns="46590" rtlCol="0" anchor="b"/>
          <a:lstStyle>
            <a:lvl1pPr algn="l" eaLnBrk="1" hangingPunct="1">
              <a:defRPr sz="1200">
                <a:latin typeface="Arial" charset="0"/>
                <a:ea typeface="ＭＳ Ｐゴシック" pitchFamily="-108"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6FB4544A-4FEF-457E-9463-A969A70C3EEC}"/>
              </a:ext>
            </a:extLst>
          </p:cNvPr>
          <p:cNvSpPr>
            <a:spLocks noGrp="1"/>
          </p:cNvSpPr>
          <p:nvPr>
            <p:ph type="sldNum" sz="quarter" idx="3"/>
          </p:nvPr>
        </p:nvSpPr>
        <p:spPr>
          <a:xfrm>
            <a:off x="3851275" y="9428163"/>
            <a:ext cx="2944813" cy="496887"/>
          </a:xfrm>
          <a:prstGeom prst="rect">
            <a:avLst/>
          </a:prstGeom>
        </p:spPr>
        <p:txBody>
          <a:bodyPr vert="horz" wrap="square" lIns="93179" tIns="46590" rIns="93179" bIns="46590" numCol="1" anchor="b" anchorCtr="0" compatLnSpc="1">
            <a:prstTxWarp prst="textNoShape">
              <a:avLst/>
            </a:prstTxWarp>
          </a:bodyPr>
          <a:lstStyle>
            <a:lvl1pPr algn="r" eaLnBrk="1" hangingPunct="1">
              <a:defRPr sz="1200"/>
            </a:lvl1pPr>
          </a:lstStyle>
          <a:p>
            <a:pPr>
              <a:defRPr/>
            </a:pPr>
            <a:fld id="{BAF0BFE7-058D-46DD-BE56-ECD62650840E}"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DAB04A-B6E7-4B10-A11C-9145AAC813DC}"/>
              </a:ext>
            </a:extLst>
          </p:cNvPr>
          <p:cNvSpPr>
            <a:spLocks noGrp="1"/>
          </p:cNvSpPr>
          <p:nvPr>
            <p:ph type="hdr" sz="quarter"/>
          </p:nvPr>
        </p:nvSpPr>
        <p:spPr>
          <a:xfrm>
            <a:off x="0" y="0"/>
            <a:ext cx="2944813" cy="496888"/>
          </a:xfrm>
          <a:prstGeom prst="rect">
            <a:avLst/>
          </a:prstGeom>
        </p:spPr>
        <p:txBody>
          <a:bodyPr vert="horz" wrap="square" lIns="93179" tIns="46590" rIns="93179" bIns="46590" numCol="1" anchor="t" anchorCtr="0" compatLnSpc="1">
            <a:prstTxWarp prst="textNoShape">
              <a:avLst/>
            </a:prstTxWarp>
          </a:bodyPr>
          <a:lstStyle>
            <a:lvl1pPr eaLnBrk="1" hangingPunct="1">
              <a:defRPr sz="1200">
                <a:latin typeface="Arial" charset="0"/>
                <a:ea typeface="ＭＳ Ｐゴシック" pitchFamily="-108" charset="-128"/>
                <a:cs typeface="+mn-cs"/>
              </a:defRPr>
            </a:lvl1pPr>
          </a:lstStyle>
          <a:p>
            <a:pPr>
              <a:defRPr/>
            </a:pPr>
            <a:endParaRPr lang="en-US"/>
          </a:p>
        </p:txBody>
      </p:sp>
      <p:sp>
        <p:nvSpPr>
          <p:cNvPr id="3" name="Date Placeholder 2">
            <a:extLst>
              <a:ext uri="{FF2B5EF4-FFF2-40B4-BE49-F238E27FC236}">
                <a16:creationId xmlns:a16="http://schemas.microsoft.com/office/drawing/2014/main" id="{F7938AC0-56FF-40D7-A8CE-26A4423ED5A6}"/>
              </a:ext>
            </a:extLst>
          </p:cNvPr>
          <p:cNvSpPr>
            <a:spLocks noGrp="1"/>
          </p:cNvSpPr>
          <p:nvPr>
            <p:ph type="dt" idx="1"/>
          </p:nvPr>
        </p:nvSpPr>
        <p:spPr>
          <a:xfrm>
            <a:off x="3851275" y="0"/>
            <a:ext cx="2944813" cy="496888"/>
          </a:xfrm>
          <a:prstGeom prst="rect">
            <a:avLst/>
          </a:prstGeom>
        </p:spPr>
        <p:txBody>
          <a:bodyPr vert="horz" wrap="square" lIns="93179" tIns="46590" rIns="93179" bIns="4659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FFE93C77-6D21-4110-A4F3-59EA194AF341}" type="datetime1">
              <a:rPr lang="en-US" altLang="en-US"/>
              <a:t>2/21/22</a:t>
            </a:fld>
            <a:endParaRPr lang="en-US" altLang="en-US" dirty="0"/>
          </a:p>
        </p:txBody>
      </p:sp>
      <p:sp>
        <p:nvSpPr>
          <p:cNvPr id="4" name="Slide Image Placeholder 3">
            <a:extLst>
              <a:ext uri="{FF2B5EF4-FFF2-40B4-BE49-F238E27FC236}">
                <a16:creationId xmlns:a16="http://schemas.microsoft.com/office/drawing/2014/main" id="{3B6B0825-2E5B-430D-8D86-E55D5CA90607}"/>
              </a:ext>
            </a:extLst>
          </p:cNvPr>
          <p:cNvSpPr>
            <a:spLocks noGrp="1" noRot="1" noChangeAspect="1"/>
          </p:cNvSpPr>
          <p:nvPr>
            <p:ph type="sldImg" idx="2"/>
          </p:nvPr>
        </p:nvSpPr>
        <p:spPr>
          <a:xfrm>
            <a:off x="92075" y="744538"/>
            <a:ext cx="6615113" cy="3722687"/>
          </a:xfrm>
          <a:prstGeom prst="rect">
            <a:avLst/>
          </a:prstGeom>
          <a:noFill/>
          <a:ln w="12700">
            <a:solidFill>
              <a:prstClr val="black"/>
            </a:solidFill>
          </a:ln>
        </p:spPr>
        <p:txBody>
          <a:bodyPr vert="horz" wrap="square" lIns="93179" tIns="46590" rIns="93179" bIns="46590" numCol="1" anchor="ctr" anchorCtr="0" compatLnSpc="1">
            <a:prstTxWarp prst="textNoShape">
              <a:avLst/>
            </a:prstTxWarp>
          </a:bodyPr>
          <a:lstStyle/>
          <a:p>
            <a:pPr lvl="0"/>
            <a:endParaRPr lang="en-US" noProof="0" dirty="0"/>
          </a:p>
        </p:txBody>
      </p:sp>
      <p:sp>
        <p:nvSpPr>
          <p:cNvPr id="5" name="Notes Placeholder 4">
            <a:extLst>
              <a:ext uri="{FF2B5EF4-FFF2-40B4-BE49-F238E27FC236}">
                <a16:creationId xmlns:a16="http://schemas.microsoft.com/office/drawing/2014/main" id="{9E3F232C-2649-47C4-BE00-BDA6DE5E161D}"/>
              </a:ext>
            </a:extLst>
          </p:cNvPr>
          <p:cNvSpPr>
            <a:spLocks noGrp="1"/>
          </p:cNvSpPr>
          <p:nvPr>
            <p:ph type="body" sz="quarter" idx="3"/>
          </p:nvPr>
        </p:nvSpPr>
        <p:spPr>
          <a:xfrm>
            <a:off x="679450" y="4714875"/>
            <a:ext cx="5438775" cy="4467225"/>
          </a:xfrm>
          <a:prstGeom prst="rect">
            <a:avLst/>
          </a:prstGeom>
        </p:spPr>
        <p:txBody>
          <a:bodyPr vert="horz" wrap="square" lIns="93179" tIns="46590" rIns="93179" bIns="46590" numCol="1" anchor="t" anchorCtr="0" compatLnSpc="1">
            <a:prstTxWarp prst="textNoShape">
              <a:avLst/>
            </a:prstTxWarp>
            <a:normAutofit/>
          </a:bodyPr>
          <a:lstStyle/>
          <a:p>
            <a:pPr lvl="0"/>
            <a:r>
              <a:rPr lang="en-GB" noProof="0"/>
              <a:t>Cliquez pour modifier les styles du texte principal</a:t>
            </a:r>
          </a:p>
          <a:p>
            <a:pPr lvl="1"/>
            <a:r>
              <a:rPr lang="en-GB" noProof="0"/>
              <a:t>Deuxième niveau</a:t>
            </a:r>
          </a:p>
          <a:p>
            <a:pPr lvl="2"/>
            <a:r>
              <a:rPr lang="en-GB" noProof="0"/>
              <a:t>Troisième niveau</a:t>
            </a:r>
          </a:p>
          <a:p>
            <a:pPr lvl="3"/>
            <a:r>
              <a:rPr lang="en-GB" noProof="0"/>
              <a:t>Quatrième niveau</a:t>
            </a:r>
          </a:p>
          <a:p>
            <a:pPr lvl="4"/>
            <a:r>
              <a:rPr lang="en-GB" noProof="0"/>
              <a:t>Cinquième niveau</a:t>
            </a:r>
            <a:endParaRPr lang="en-US" noProof="0"/>
          </a:p>
        </p:txBody>
      </p:sp>
      <p:sp>
        <p:nvSpPr>
          <p:cNvPr id="6" name="Footer Placeholder 5">
            <a:extLst>
              <a:ext uri="{FF2B5EF4-FFF2-40B4-BE49-F238E27FC236}">
                <a16:creationId xmlns:a16="http://schemas.microsoft.com/office/drawing/2014/main" id="{C978891D-B6D8-4655-B235-EC686F01451A}"/>
              </a:ext>
            </a:extLst>
          </p:cNvPr>
          <p:cNvSpPr>
            <a:spLocks noGrp="1"/>
          </p:cNvSpPr>
          <p:nvPr>
            <p:ph type="ftr" sz="quarter" idx="4"/>
          </p:nvPr>
        </p:nvSpPr>
        <p:spPr>
          <a:xfrm>
            <a:off x="0" y="9428163"/>
            <a:ext cx="2944813" cy="496887"/>
          </a:xfrm>
          <a:prstGeom prst="rect">
            <a:avLst/>
          </a:prstGeom>
        </p:spPr>
        <p:txBody>
          <a:bodyPr vert="horz" wrap="square" lIns="93179" tIns="46590" rIns="93179" bIns="46590" numCol="1" anchor="b" anchorCtr="0" compatLnSpc="1">
            <a:prstTxWarp prst="textNoShape">
              <a:avLst/>
            </a:prstTxWarp>
          </a:bodyPr>
          <a:lstStyle>
            <a:lvl1pPr eaLnBrk="1" hangingPunct="1">
              <a:defRPr sz="1200">
                <a:latin typeface="Arial" charset="0"/>
                <a:ea typeface="ＭＳ Ｐゴシック" pitchFamily="-108" charset="-128"/>
                <a:cs typeface="+mn-cs"/>
              </a:defRPr>
            </a:lvl1pPr>
          </a:lstStyle>
          <a:p>
            <a:pPr>
              <a:defRPr/>
            </a:pPr>
            <a:endParaRPr lang="en-US"/>
          </a:p>
        </p:txBody>
      </p:sp>
      <p:sp>
        <p:nvSpPr>
          <p:cNvPr id="7" name="Slide Number Placeholder 6">
            <a:extLst>
              <a:ext uri="{FF2B5EF4-FFF2-40B4-BE49-F238E27FC236}">
                <a16:creationId xmlns:a16="http://schemas.microsoft.com/office/drawing/2014/main" id="{F432DCEE-9514-4038-AB7F-2F1440E03073}"/>
              </a:ext>
            </a:extLst>
          </p:cNvPr>
          <p:cNvSpPr>
            <a:spLocks noGrp="1"/>
          </p:cNvSpPr>
          <p:nvPr>
            <p:ph type="sldNum" sz="quarter" idx="5"/>
          </p:nvPr>
        </p:nvSpPr>
        <p:spPr>
          <a:xfrm>
            <a:off x="3851275" y="9428163"/>
            <a:ext cx="2944813" cy="496887"/>
          </a:xfrm>
          <a:prstGeom prst="rect">
            <a:avLst/>
          </a:prstGeom>
        </p:spPr>
        <p:txBody>
          <a:bodyPr vert="horz" wrap="square" lIns="93179" tIns="46590" rIns="93179" bIns="46590" numCol="1" anchor="b" anchorCtr="0" compatLnSpc="1">
            <a:prstTxWarp prst="textNoShape">
              <a:avLst/>
            </a:prstTxWarp>
          </a:bodyPr>
          <a:lstStyle>
            <a:lvl1pPr algn="r" eaLnBrk="1" hangingPunct="1">
              <a:defRPr sz="1200"/>
            </a:lvl1pPr>
          </a:lstStyle>
          <a:p>
            <a:pPr>
              <a:defRPr/>
            </a:pPr>
            <a:fld id="{DB0C8577-B806-436E-91A7-4D3988E8A572}" type="slidenum">
              <a:rPr lang="en-US" altLang="en-US"/>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A picture containing text, envelope, businesscard&#10;&#10;Description automatically generated">
            <a:extLst>
              <a:ext uri="{FF2B5EF4-FFF2-40B4-BE49-F238E27FC236}">
                <a16:creationId xmlns:a16="http://schemas.microsoft.com/office/drawing/2014/main" id="{AE825EEF-7527-41B8-A8BA-510E0B9D0E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556" t="2596"/>
          <a:stretch>
            <a:fillRect/>
          </a:stretch>
        </p:blipFill>
        <p:spPr bwMode="auto">
          <a:xfrm>
            <a:off x="1981200" y="0"/>
            <a:ext cx="784225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A picture containing text&#10;&#10;Description automatically generated">
            <a:extLst>
              <a:ext uri="{FF2B5EF4-FFF2-40B4-BE49-F238E27FC236}">
                <a16:creationId xmlns:a16="http://schemas.microsoft.com/office/drawing/2014/main" id="{D8106583-CF9B-465B-BA67-285182A0A48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00" y="5719763"/>
            <a:ext cx="23891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Logo, company name&#10;&#10;Description automatically generated">
            <a:extLst>
              <a:ext uri="{FF2B5EF4-FFF2-40B4-BE49-F238E27FC236}">
                <a16:creationId xmlns:a16="http://schemas.microsoft.com/office/drawing/2014/main" id="{E97CF6A7-618D-47F1-8F2B-5529EF63657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01200" y="5775325"/>
            <a:ext cx="1806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a:extLst>
              <a:ext uri="{FF2B5EF4-FFF2-40B4-BE49-F238E27FC236}">
                <a16:creationId xmlns:a16="http://schemas.microsoft.com/office/drawing/2014/main" id="{6A0B425D-C797-49D8-91E3-F4F29B0C13E3}"/>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9C1B3E37-8B44-46CC-A453-C36E309FD532}" type="datetime1">
              <a:rPr lang="en-US" altLang="en-US"/>
              <a:pPr>
                <a:defRPr/>
              </a:pPr>
              <a:t>2/21/22</a:t>
            </a:fld>
            <a:endParaRPr lang="en-US" altLang="en-US" dirty="0"/>
          </a:p>
        </p:txBody>
      </p:sp>
      <p:sp>
        <p:nvSpPr>
          <p:cNvPr id="8" name="Footer Placeholder 4">
            <a:extLst>
              <a:ext uri="{FF2B5EF4-FFF2-40B4-BE49-F238E27FC236}">
                <a16:creationId xmlns:a16="http://schemas.microsoft.com/office/drawing/2014/main" id="{B4AB90E4-695C-4A53-A105-306D026DF4D0}"/>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C513BE-3C72-4BF8-A49A-D985E518935F}"/>
              </a:ext>
            </a:extLst>
          </p:cNvPr>
          <p:cNvSpPr>
            <a:spLocks noGrp="1"/>
          </p:cNvSpPr>
          <p:nvPr>
            <p:ph type="sldNum" sz="quarter" idx="12"/>
          </p:nvPr>
        </p:nvSpPr>
        <p:spPr>
          <a:xfrm>
            <a:off x="8737600" y="6356350"/>
            <a:ext cx="2844800" cy="365125"/>
          </a:xfrm>
          <a:prstGeom prst="rect">
            <a:avLst/>
          </a:prstGeom>
        </p:spPr>
        <p:txBody>
          <a:bodyPr/>
          <a:lstStyle>
            <a:lvl1pPr>
              <a:defRPr/>
            </a:lvl1pPr>
          </a:lstStyle>
          <a:p>
            <a:pPr>
              <a:defRPr/>
            </a:pPr>
            <a:fld id="{6F54E7D2-EE76-41E5-92B0-86B8DBA2744B}" type="slidenum">
              <a:rPr lang="en-US" altLang="en-US"/>
              <a:pPr>
                <a:defRPr/>
              </a:pPr>
              <a:t>‹#›</a:t>
            </a:fld>
            <a:endParaRPr lang="en-US" altLang="en-US" dirty="0"/>
          </a:p>
        </p:txBody>
      </p:sp>
    </p:spTree>
    <p:extLst>
      <p:ext uri="{BB962C8B-B14F-4D97-AF65-F5344CB8AC3E}">
        <p14:creationId xmlns:p14="http://schemas.microsoft.com/office/powerpoint/2010/main" val="1867015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descr="A picture containing text, envelope, businesscard&#10;&#10;Description automatically generated">
            <a:extLst>
              <a:ext uri="{FF2B5EF4-FFF2-40B4-BE49-F238E27FC236}">
                <a16:creationId xmlns:a16="http://schemas.microsoft.com/office/drawing/2014/main" id="{8614B09B-B713-4A82-8EF5-570BDF194E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556" t="2596"/>
          <a:stretch>
            <a:fillRect/>
          </a:stretch>
        </p:blipFill>
        <p:spPr bwMode="auto">
          <a:xfrm>
            <a:off x="1981200" y="0"/>
            <a:ext cx="784225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A picture containing text&#10;&#10;Description automatically generated">
            <a:extLst>
              <a:ext uri="{FF2B5EF4-FFF2-40B4-BE49-F238E27FC236}">
                <a16:creationId xmlns:a16="http://schemas.microsoft.com/office/drawing/2014/main" id="{60658C84-A5D2-41F3-8D99-E8D4176EFBE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00" y="5719763"/>
            <a:ext cx="23891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Logo, company name&#10;&#10;Description automatically generated">
            <a:extLst>
              <a:ext uri="{FF2B5EF4-FFF2-40B4-BE49-F238E27FC236}">
                <a16:creationId xmlns:a16="http://schemas.microsoft.com/office/drawing/2014/main" id="{74CF4E85-9686-4717-AE32-70028CDE526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01200" y="5775325"/>
            <a:ext cx="1806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F8084AD1-1A66-473D-8C6E-B55CE49064BC}"/>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C1E8DDFB-B229-4F50-A731-91EDC02AD366}" type="datetime1">
              <a:rPr lang="en-US" altLang="en-US"/>
              <a:pPr>
                <a:defRPr/>
              </a:pPr>
              <a:t>2/21/22</a:t>
            </a:fld>
            <a:endParaRPr lang="en-US" altLang="en-US" dirty="0"/>
          </a:p>
        </p:txBody>
      </p:sp>
      <p:sp>
        <p:nvSpPr>
          <p:cNvPr id="8" name="Footer Placeholder 4">
            <a:extLst>
              <a:ext uri="{FF2B5EF4-FFF2-40B4-BE49-F238E27FC236}">
                <a16:creationId xmlns:a16="http://schemas.microsoft.com/office/drawing/2014/main" id="{A7EFEADE-669B-4520-B0EA-8B8325CE7D44}"/>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8A64A0B-E0CF-4557-B017-243860CF9603}"/>
              </a:ext>
            </a:extLst>
          </p:cNvPr>
          <p:cNvSpPr>
            <a:spLocks noGrp="1"/>
          </p:cNvSpPr>
          <p:nvPr>
            <p:ph type="sldNum" sz="quarter" idx="12"/>
          </p:nvPr>
        </p:nvSpPr>
        <p:spPr>
          <a:xfrm>
            <a:off x="8737600" y="6356350"/>
            <a:ext cx="2844800" cy="365125"/>
          </a:xfrm>
          <a:prstGeom prst="rect">
            <a:avLst/>
          </a:prstGeom>
        </p:spPr>
        <p:txBody>
          <a:bodyPr/>
          <a:lstStyle>
            <a:lvl1pPr>
              <a:defRPr/>
            </a:lvl1pPr>
          </a:lstStyle>
          <a:p>
            <a:pPr>
              <a:defRPr/>
            </a:pPr>
            <a:fld id="{01250F42-DF34-4BD5-8C82-DB099D19E384}" type="slidenum">
              <a:rPr lang="en-US" altLang="en-US"/>
              <a:pPr>
                <a:defRPr/>
              </a:pPr>
              <a:t>‹#›</a:t>
            </a:fld>
            <a:endParaRPr lang="en-US" altLang="en-US" dirty="0"/>
          </a:p>
        </p:txBody>
      </p:sp>
    </p:spTree>
    <p:extLst>
      <p:ext uri="{BB962C8B-B14F-4D97-AF65-F5344CB8AC3E}">
        <p14:creationId xmlns:p14="http://schemas.microsoft.com/office/powerpoint/2010/main" val="1431809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descr="A picture containing text, envelope, businesscard&#10;&#10;Description automatically generated">
            <a:extLst>
              <a:ext uri="{FF2B5EF4-FFF2-40B4-BE49-F238E27FC236}">
                <a16:creationId xmlns:a16="http://schemas.microsoft.com/office/drawing/2014/main" id="{D10914B4-8C5A-4AA8-9C2A-C5CA485A510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556" t="2596"/>
          <a:stretch>
            <a:fillRect/>
          </a:stretch>
        </p:blipFill>
        <p:spPr bwMode="auto">
          <a:xfrm>
            <a:off x="1981200" y="0"/>
            <a:ext cx="784225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A picture containing text&#10;&#10;Description automatically generated">
            <a:extLst>
              <a:ext uri="{FF2B5EF4-FFF2-40B4-BE49-F238E27FC236}">
                <a16:creationId xmlns:a16="http://schemas.microsoft.com/office/drawing/2014/main" id="{0D5FD935-484D-4A16-AEB4-8B2C35F4973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00" y="5719763"/>
            <a:ext cx="23891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Logo, company name&#10;&#10;Description automatically generated">
            <a:extLst>
              <a:ext uri="{FF2B5EF4-FFF2-40B4-BE49-F238E27FC236}">
                <a16:creationId xmlns:a16="http://schemas.microsoft.com/office/drawing/2014/main" id="{0CE9046F-BF32-40C1-8B89-C040A493CEA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01200" y="5775325"/>
            <a:ext cx="1806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839200" y="274641"/>
            <a:ext cx="27432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41"/>
            <a:ext cx="80264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7BE7FC55-357F-4912-A081-54B84FFBB65A}"/>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E9E20187-2A7A-4B65-94A7-BD7E1D191CC5}" type="datetime1">
              <a:rPr lang="en-US" altLang="en-US"/>
              <a:pPr>
                <a:defRPr/>
              </a:pPr>
              <a:t>2/21/22</a:t>
            </a:fld>
            <a:endParaRPr lang="en-US" altLang="en-US" dirty="0"/>
          </a:p>
        </p:txBody>
      </p:sp>
      <p:sp>
        <p:nvSpPr>
          <p:cNvPr id="8" name="Footer Placeholder 4">
            <a:extLst>
              <a:ext uri="{FF2B5EF4-FFF2-40B4-BE49-F238E27FC236}">
                <a16:creationId xmlns:a16="http://schemas.microsoft.com/office/drawing/2014/main" id="{8512F04B-33D1-40EB-A680-30A95C300786}"/>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FE94217-C40D-4B4B-B823-3F6C71738D78}"/>
              </a:ext>
            </a:extLst>
          </p:cNvPr>
          <p:cNvSpPr>
            <a:spLocks noGrp="1"/>
          </p:cNvSpPr>
          <p:nvPr>
            <p:ph type="sldNum" sz="quarter" idx="12"/>
          </p:nvPr>
        </p:nvSpPr>
        <p:spPr>
          <a:xfrm>
            <a:off x="8737600" y="6356350"/>
            <a:ext cx="2844800" cy="365125"/>
          </a:xfrm>
          <a:prstGeom prst="rect">
            <a:avLst/>
          </a:prstGeom>
        </p:spPr>
        <p:txBody>
          <a:bodyPr/>
          <a:lstStyle>
            <a:lvl1pPr>
              <a:defRPr/>
            </a:lvl1pPr>
          </a:lstStyle>
          <a:p>
            <a:pPr>
              <a:defRPr/>
            </a:pPr>
            <a:fld id="{26907BA2-3A20-4016-ACF2-0D0B207F544A}" type="slidenum">
              <a:rPr lang="en-US" altLang="en-US"/>
              <a:pPr>
                <a:defRPr/>
              </a:pPr>
              <a:t>‹#›</a:t>
            </a:fld>
            <a:endParaRPr lang="en-US" altLang="en-US" dirty="0"/>
          </a:p>
        </p:txBody>
      </p:sp>
    </p:spTree>
    <p:extLst>
      <p:ext uri="{BB962C8B-B14F-4D97-AF65-F5344CB8AC3E}">
        <p14:creationId xmlns:p14="http://schemas.microsoft.com/office/powerpoint/2010/main" val="316287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4" descr="A picture containing text, envelope, businesscard&#10;&#10;Description automatically generated">
            <a:extLst>
              <a:ext uri="{FF2B5EF4-FFF2-40B4-BE49-F238E27FC236}">
                <a16:creationId xmlns:a16="http://schemas.microsoft.com/office/drawing/2014/main" id="{20EC9E96-07A1-44CA-AB28-F874EA5740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556" t="2596"/>
          <a:stretch>
            <a:fillRect/>
          </a:stretch>
        </p:blipFill>
        <p:spPr bwMode="auto">
          <a:xfrm>
            <a:off x="1981200" y="0"/>
            <a:ext cx="784225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A picture containing text&#10;&#10;Description automatically generated">
            <a:extLst>
              <a:ext uri="{FF2B5EF4-FFF2-40B4-BE49-F238E27FC236}">
                <a16:creationId xmlns:a16="http://schemas.microsoft.com/office/drawing/2014/main" id="{65EEC831-FB83-46C7-8CE2-7ADB4921FB6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00" y="5719763"/>
            <a:ext cx="23891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Logo, company name&#10;&#10;Description automatically generated">
            <a:extLst>
              <a:ext uri="{FF2B5EF4-FFF2-40B4-BE49-F238E27FC236}">
                <a16:creationId xmlns:a16="http://schemas.microsoft.com/office/drawing/2014/main" id="{8C409179-B2D3-4221-8B6B-4B0E701511B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01200" y="5775325"/>
            <a:ext cx="1806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49D81446-56C6-48E0-99F9-E61D4DD7B9C2}"/>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EFCD49D7-7AF4-4506-8809-F230395544F2}" type="datetime1">
              <a:rPr lang="en-US" altLang="en-US"/>
              <a:pPr>
                <a:defRPr/>
              </a:pPr>
              <a:t>2/21/22</a:t>
            </a:fld>
            <a:endParaRPr lang="en-US" altLang="en-US" dirty="0"/>
          </a:p>
        </p:txBody>
      </p:sp>
      <p:sp>
        <p:nvSpPr>
          <p:cNvPr id="8" name="Footer Placeholder 4">
            <a:extLst>
              <a:ext uri="{FF2B5EF4-FFF2-40B4-BE49-F238E27FC236}">
                <a16:creationId xmlns:a16="http://schemas.microsoft.com/office/drawing/2014/main" id="{86082181-23D9-4AA0-A49F-6C1539125D49}"/>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BB28F55-887E-4140-90FF-153416AEEDA0}"/>
              </a:ext>
            </a:extLst>
          </p:cNvPr>
          <p:cNvSpPr>
            <a:spLocks noGrp="1"/>
          </p:cNvSpPr>
          <p:nvPr>
            <p:ph type="sldNum" sz="quarter" idx="12"/>
          </p:nvPr>
        </p:nvSpPr>
        <p:spPr>
          <a:xfrm>
            <a:off x="8737600" y="6356350"/>
            <a:ext cx="2844800" cy="365125"/>
          </a:xfrm>
          <a:prstGeom prst="rect">
            <a:avLst/>
          </a:prstGeom>
        </p:spPr>
        <p:txBody>
          <a:bodyPr/>
          <a:lstStyle>
            <a:lvl1pPr>
              <a:defRPr/>
            </a:lvl1pPr>
          </a:lstStyle>
          <a:p>
            <a:pPr>
              <a:defRPr/>
            </a:pPr>
            <a:fld id="{4297FCFF-E819-4635-9F3E-408F5F191540}" type="slidenum">
              <a:rPr lang="en-US" altLang="en-US"/>
              <a:pPr>
                <a:defRPr/>
              </a:pPr>
              <a:t>‹#›</a:t>
            </a:fld>
            <a:endParaRPr lang="en-US" altLang="en-US" dirty="0"/>
          </a:p>
        </p:txBody>
      </p:sp>
    </p:spTree>
    <p:extLst>
      <p:ext uri="{BB962C8B-B14F-4D97-AF65-F5344CB8AC3E}">
        <p14:creationId xmlns:p14="http://schemas.microsoft.com/office/powerpoint/2010/main" val="116679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4" descr="A picture containing text, envelope, businesscard&#10;&#10;Description automatically generated">
            <a:extLst>
              <a:ext uri="{FF2B5EF4-FFF2-40B4-BE49-F238E27FC236}">
                <a16:creationId xmlns:a16="http://schemas.microsoft.com/office/drawing/2014/main" id="{7B9E6C30-6E32-4B6E-8E19-DF8EDABF4B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556" t="2596"/>
          <a:stretch>
            <a:fillRect/>
          </a:stretch>
        </p:blipFill>
        <p:spPr bwMode="auto">
          <a:xfrm>
            <a:off x="1981200" y="0"/>
            <a:ext cx="784225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A picture containing text&#10;&#10;Description automatically generated">
            <a:extLst>
              <a:ext uri="{FF2B5EF4-FFF2-40B4-BE49-F238E27FC236}">
                <a16:creationId xmlns:a16="http://schemas.microsoft.com/office/drawing/2014/main" id="{8F0A32CE-BDCB-4D91-BF1F-B01CDF609D9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00" y="5719763"/>
            <a:ext cx="23891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Logo, company name&#10;&#10;Description automatically generated">
            <a:extLst>
              <a:ext uri="{FF2B5EF4-FFF2-40B4-BE49-F238E27FC236}">
                <a16:creationId xmlns:a16="http://schemas.microsoft.com/office/drawing/2014/main" id="{B1B8500B-26BC-4B5F-A97E-85354BAB7A0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01200" y="5775325"/>
            <a:ext cx="1806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Date Placeholder 3">
            <a:extLst>
              <a:ext uri="{FF2B5EF4-FFF2-40B4-BE49-F238E27FC236}">
                <a16:creationId xmlns:a16="http://schemas.microsoft.com/office/drawing/2014/main" id="{3F2DE415-3D0A-4B7A-9983-A26E6FBA1A70}"/>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83766AF1-083C-4E1E-A552-D9365C3E1A34}" type="datetime1">
              <a:rPr lang="en-US" altLang="en-US"/>
              <a:pPr>
                <a:defRPr/>
              </a:pPr>
              <a:t>2/21/22</a:t>
            </a:fld>
            <a:endParaRPr lang="en-US" altLang="en-US" dirty="0"/>
          </a:p>
        </p:txBody>
      </p:sp>
      <p:sp>
        <p:nvSpPr>
          <p:cNvPr id="8" name="Footer Placeholder 4">
            <a:extLst>
              <a:ext uri="{FF2B5EF4-FFF2-40B4-BE49-F238E27FC236}">
                <a16:creationId xmlns:a16="http://schemas.microsoft.com/office/drawing/2014/main" id="{4066B707-5103-44ED-893F-4A554154DC56}"/>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0990848-C01C-4746-AA5E-99BB7C58293D}"/>
              </a:ext>
            </a:extLst>
          </p:cNvPr>
          <p:cNvSpPr>
            <a:spLocks noGrp="1"/>
          </p:cNvSpPr>
          <p:nvPr>
            <p:ph type="sldNum" sz="quarter" idx="12"/>
          </p:nvPr>
        </p:nvSpPr>
        <p:spPr>
          <a:xfrm>
            <a:off x="8737600" y="6356350"/>
            <a:ext cx="2844800" cy="365125"/>
          </a:xfrm>
          <a:prstGeom prst="rect">
            <a:avLst/>
          </a:prstGeom>
        </p:spPr>
        <p:txBody>
          <a:bodyPr/>
          <a:lstStyle>
            <a:lvl1pPr>
              <a:defRPr/>
            </a:lvl1pPr>
          </a:lstStyle>
          <a:p>
            <a:pPr>
              <a:defRPr/>
            </a:pPr>
            <a:fld id="{775750FC-FCD7-4C1B-B680-606B78869CC0}" type="slidenum">
              <a:rPr lang="en-US" altLang="en-US"/>
              <a:pPr>
                <a:defRPr/>
              </a:pPr>
              <a:t>‹#›</a:t>
            </a:fld>
            <a:endParaRPr lang="en-US" altLang="en-US" dirty="0"/>
          </a:p>
        </p:txBody>
      </p:sp>
    </p:spTree>
    <p:extLst>
      <p:ext uri="{BB962C8B-B14F-4D97-AF65-F5344CB8AC3E}">
        <p14:creationId xmlns:p14="http://schemas.microsoft.com/office/powerpoint/2010/main" val="3880441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4" descr="A picture containing text, envelope, businesscard&#10;&#10;Description automatically generated">
            <a:extLst>
              <a:ext uri="{FF2B5EF4-FFF2-40B4-BE49-F238E27FC236}">
                <a16:creationId xmlns:a16="http://schemas.microsoft.com/office/drawing/2014/main" id="{CB049720-94DC-48EE-8591-B1F73A20F6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556" t="2596"/>
          <a:stretch>
            <a:fillRect/>
          </a:stretch>
        </p:blipFill>
        <p:spPr bwMode="auto">
          <a:xfrm>
            <a:off x="1981200" y="0"/>
            <a:ext cx="784225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A picture containing text&#10;&#10;Description automatically generated">
            <a:extLst>
              <a:ext uri="{FF2B5EF4-FFF2-40B4-BE49-F238E27FC236}">
                <a16:creationId xmlns:a16="http://schemas.microsoft.com/office/drawing/2014/main" id="{BD87C601-76AF-4B6D-9438-6B9DE4A85F5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00" y="5719763"/>
            <a:ext cx="23891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Logo, company name&#10;&#10;Description automatically generated">
            <a:extLst>
              <a:ext uri="{FF2B5EF4-FFF2-40B4-BE49-F238E27FC236}">
                <a16:creationId xmlns:a16="http://schemas.microsoft.com/office/drawing/2014/main" id="{83F81984-CBE9-4EFC-9CFA-400FE4B20A7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01200" y="5775325"/>
            <a:ext cx="1806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3">
            <a:extLst>
              <a:ext uri="{FF2B5EF4-FFF2-40B4-BE49-F238E27FC236}">
                <a16:creationId xmlns:a16="http://schemas.microsoft.com/office/drawing/2014/main" id="{A70A84A9-F1E7-46D5-A004-E1820AAD036C}"/>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4F105B8B-21A4-4D75-AAEA-772D48C94593}" type="datetime1">
              <a:rPr lang="en-US" altLang="en-US"/>
              <a:pPr>
                <a:defRPr/>
              </a:pPr>
              <a:t>2/21/22</a:t>
            </a:fld>
            <a:endParaRPr lang="en-US" altLang="en-US" dirty="0"/>
          </a:p>
        </p:txBody>
      </p:sp>
      <p:sp>
        <p:nvSpPr>
          <p:cNvPr id="9" name="Footer Placeholder 4">
            <a:extLst>
              <a:ext uri="{FF2B5EF4-FFF2-40B4-BE49-F238E27FC236}">
                <a16:creationId xmlns:a16="http://schemas.microsoft.com/office/drawing/2014/main" id="{23A7774A-D73E-48B3-9523-CB2F69681307}"/>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3E177921-D241-40F4-B53F-C8BA24F545B8}"/>
              </a:ext>
            </a:extLst>
          </p:cNvPr>
          <p:cNvSpPr>
            <a:spLocks noGrp="1"/>
          </p:cNvSpPr>
          <p:nvPr>
            <p:ph type="sldNum" sz="quarter" idx="12"/>
          </p:nvPr>
        </p:nvSpPr>
        <p:spPr>
          <a:xfrm>
            <a:off x="8737600" y="6356350"/>
            <a:ext cx="2844800" cy="365125"/>
          </a:xfrm>
          <a:prstGeom prst="rect">
            <a:avLst/>
          </a:prstGeom>
        </p:spPr>
        <p:txBody>
          <a:bodyPr/>
          <a:lstStyle>
            <a:lvl1pPr>
              <a:defRPr/>
            </a:lvl1pPr>
          </a:lstStyle>
          <a:p>
            <a:pPr>
              <a:defRPr/>
            </a:pPr>
            <a:fld id="{DC3E3749-1683-4AFF-AA3F-6D12F27E9128}" type="slidenum">
              <a:rPr lang="en-US" altLang="en-US"/>
              <a:pPr>
                <a:defRPr/>
              </a:pPr>
              <a:t>‹#›</a:t>
            </a:fld>
            <a:endParaRPr lang="en-US" altLang="en-US" dirty="0"/>
          </a:p>
        </p:txBody>
      </p:sp>
    </p:spTree>
    <p:extLst>
      <p:ext uri="{BB962C8B-B14F-4D97-AF65-F5344CB8AC3E}">
        <p14:creationId xmlns:p14="http://schemas.microsoft.com/office/powerpoint/2010/main" val="2466458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descr="A picture containing text, envelope, businesscard&#10;&#10;Description automatically generated">
            <a:extLst>
              <a:ext uri="{FF2B5EF4-FFF2-40B4-BE49-F238E27FC236}">
                <a16:creationId xmlns:a16="http://schemas.microsoft.com/office/drawing/2014/main" id="{52F30499-8094-45E0-9FF7-A07C09C18A1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556" t="2596"/>
          <a:stretch>
            <a:fillRect/>
          </a:stretch>
        </p:blipFill>
        <p:spPr bwMode="auto">
          <a:xfrm>
            <a:off x="1981200" y="0"/>
            <a:ext cx="784225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A picture containing text&#10;&#10;Description automatically generated">
            <a:extLst>
              <a:ext uri="{FF2B5EF4-FFF2-40B4-BE49-F238E27FC236}">
                <a16:creationId xmlns:a16="http://schemas.microsoft.com/office/drawing/2014/main" id="{4C0867A6-EC69-4257-9A16-58D32A9FB8A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00" y="5719763"/>
            <a:ext cx="23891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Logo, company name&#10;&#10;Description automatically generated">
            <a:extLst>
              <a:ext uri="{FF2B5EF4-FFF2-40B4-BE49-F238E27FC236}">
                <a16:creationId xmlns:a16="http://schemas.microsoft.com/office/drawing/2014/main" id="{05B2B1F8-53B9-45B9-8258-CE89E761CD2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01200" y="5775325"/>
            <a:ext cx="1806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3">
            <a:extLst>
              <a:ext uri="{FF2B5EF4-FFF2-40B4-BE49-F238E27FC236}">
                <a16:creationId xmlns:a16="http://schemas.microsoft.com/office/drawing/2014/main" id="{BFED58A5-3FAE-44D3-8448-07263E029396}"/>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FB527472-4ECA-4F2D-9F7F-C20F5EA89BAE}" type="datetime1">
              <a:rPr lang="en-US" altLang="en-US"/>
              <a:pPr>
                <a:defRPr/>
              </a:pPr>
              <a:t>2/21/22</a:t>
            </a:fld>
            <a:endParaRPr lang="en-US" altLang="en-US" dirty="0"/>
          </a:p>
        </p:txBody>
      </p:sp>
      <p:sp>
        <p:nvSpPr>
          <p:cNvPr id="11" name="Footer Placeholder 4">
            <a:extLst>
              <a:ext uri="{FF2B5EF4-FFF2-40B4-BE49-F238E27FC236}">
                <a16:creationId xmlns:a16="http://schemas.microsoft.com/office/drawing/2014/main" id="{8E125E31-7F6F-4337-B7A3-1F962B721111}"/>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964FE372-6BF9-4597-81D1-BD97E6C994BA}"/>
              </a:ext>
            </a:extLst>
          </p:cNvPr>
          <p:cNvSpPr>
            <a:spLocks noGrp="1"/>
          </p:cNvSpPr>
          <p:nvPr>
            <p:ph type="sldNum" sz="quarter" idx="12"/>
          </p:nvPr>
        </p:nvSpPr>
        <p:spPr>
          <a:xfrm>
            <a:off x="8737600" y="6356350"/>
            <a:ext cx="2844800" cy="365125"/>
          </a:xfrm>
          <a:prstGeom prst="rect">
            <a:avLst/>
          </a:prstGeom>
        </p:spPr>
        <p:txBody>
          <a:bodyPr/>
          <a:lstStyle>
            <a:lvl1pPr>
              <a:defRPr/>
            </a:lvl1pPr>
          </a:lstStyle>
          <a:p>
            <a:pPr>
              <a:defRPr/>
            </a:pPr>
            <a:fld id="{DA580BE5-3AFB-44D4-90D4-8C9812CB046C}" type="slidenum">
              <a:rPr lang="en-US" altLang="en-US"/>
              <a:pPr>
                <a:defRPr/>
              </a:pPr>
              <a:t>‹#›</a:t>
            </a:fld>
            <a:endParaRPr lang="en-US" altLang="en-US" dirty="0"/>
          </a:p>
        </p:txBody>
      </p:sp>
    </p:spTree>
    <p:extLst>
      <p:ext uri="{BB962C8B-B14F-4D97-AF65-F5344CB8AC3E}">
        <p14:creationId xmlns:p14="http://schemas.microsoft.com/office/powerpoint/2010/main" val="785385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descr="A picture containing text, envelope, businesscard&#10;&#10;Description automatically generated">
            <a:extLst>
              <a:ext uri="{FF2B5EF4-FFF2-40B4-BE49-F238E27FC236}">
                <a16:creationId xmlns:a16="http://schemas.microsoft.com/office/drawing/2014/main" id="{ED786815-314A-4B2A-A711-DABC145CFA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556" t="2596"/>
          <a:stretch>
            <a:fillRect/>
          </a:stretch>
        </p:blipFill>
        <p:spPr bwMode="auto">
          <a:xfrm>
            <a:off x="1981200" y="0"/>
            <a:ext cx="784225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A picture containing text&#10;&#10;Description automatically generated">
            <a:extLst>
              <a:ext uri="{FF2B5EF4-FFF2-40B4-BE49-F238E27FC236}">
                <a16:creationId xmlns:a16="http://schemas.microsoft.com/office/drawing/2014/main" id="{BC25835F-D153-429B-B31E-19FCE87EBEF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00" y="5719763"/>
            <a:ext cx="23891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Logo, company name&#10;&#10;Description automatically generated">
            <a:extLst>
              <a:ext uri="{FF2B5EF4-FFF2-40B4-BE49-F238E27FC236}">
                <a16:creationId xmlns:a16="http://schemas.microsoft.com/office/drawing/2014/main" id="{7E00A466-B3F7-4589-B29D-1A7E2F8B3A0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01200" y="5775325"/>
            <a:ext cx="1806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6" name="Date Placeholder 3">
            <a:extLst>
              <a:ext uri="{FF2B5EF4-FFF2-40B4-BE49-F238E27FC236}">
                <a16:creationId xmlns:a16="http://schemas.microsoft.com/office/drawing/2014/main" id="{E47B9841-4F8A-436B-A533-63D64AFDCFAF}"/>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D482E8CE-B435-4C86-B634-F85C42C845BD}" type="datetime1">
              <a:rPr lang="en-US" altLang="en-US"/>
              <a:pPr>
                <a:defRPr/>
              </a:pPr>
              <a:t>2/21/22</a:t>
            </a:fld>
            <a:endParaRPr lang="en-US" altLang="en-US" dirty="0"/>
          </a:p>
        </p:txBody>
      </p:sp>
      <p:sp>
        <p:nvSpPr>
          <p:cNvPr id="7" name="Footer Placeholder 4">
            <a:extLst>
              <a:ext uri="{FF2B5EF4-FFF2-40B4-BE49-F238E27FC236}">
                <a16:creationId xmlns:a16="http://schemas.microsoft.com/office/drawing/2014/main" id="{81C60FB4-6C69-4FAA-A867-03950CB770B2}"/>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75C7FA7B-D738-431D-ACBF-465342A0CE43}"/>
              </a:ext>
            </a:extLst>
          </p:cNvPr>
          <p:cNvSpPr>
            <a:spLocks noGrp="1"/>
          </p:cNvSpPr>
          <p:nvPr>
            <p:ph type="sldNum" sz="quarter" idx="12"/>
          </p:nvPr>
        </p:nvSpPr>
        <p:spPr>
          <a:xfrm>
            <a:off x="8737600" y="6356350"/>
            <a:ext cx="2844800" cy="365125"/>
          </a:xfrm>
          <a:prstGeom prst="rect">
            <a:avLst/>
          </a:prstGeom>
        </p:spPr>
        <p:txBody>
          <a:bodyPr/>
          <a:lstStyle>
            <a:lvl1pPr>
              <a:defRPr/>
            </a:lvl1pPr>
          </a:lstStyle>
          <a:p>
            <a:pPr>
              <a:defRPr/>
            </a:pPr>
            <a:fld id="{A8FA47A8-6C04-4AD4-95F9-AA9B29AABD0B}" type="slidenum">
              <a:rPr lang="en-US" altLang="en-US"/>
              <a:pPr>
                <a:defRPr/>
              </a:pPr>
              <a:t>‹#›</a:t>
            </a:fld>
            <a:endParaRPr lang="en-US" altLang="en-US" dirty="0"/>
          </a:p>
        </p:txBody>
      </p:sp>
    </p:spTree>
    <p:extLst>
      <p:ext uri="{BB962C8B-B14F-4D97-AF65-F5344CB8AC3E}">
        <p14:creationId xmlns:p14="http://schemas.microsoft.com/office/powerpoint/2010/main" val="489928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13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4" descr="A picture containing text, envelope, businesscard&#10;&#10;Description automatically generated">
            <a:extLst>
              <a:ext uri="{FF2B5EF4-FFF2-40B4-BE49-F238E27FC236}">
                <a16:creationId xmlns:a16="http://schemas.microsoft.com/office/drawing/2014/main" id="{2A30B393-5806-44FA-AC19-260103E564F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556" t="2596"/>
          <a:stretch>
            <a:fillRect/>
          </a:stretch>
        </p:blipFill>
        <p:spPr bwMode="auto">
          <a:xfrm>
            <a:off x="1981200" y="0"/>
            <a:ext cx="784225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A picture containing text&#10;&#10;Description automatically generated">
            <a:extLst>
              <a:ext uri="{FF2B5EF4-FFF2-40B4-BE49-F238E27FC236}">
                <a16:creationId xmlns:a16="http://schemas.microsoft.com/office/drawing/2014/main" id="{29802BAB-9E71-4488-9049-5238F4F1FA9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00" y="5719763"/>
            <a:ext cx="23891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Logo, company name&#10;&#10;Description automatically generated">
            <a:extLst>
              <a:ext uri="{FF2B5EF4-FFF2-40B4-BE49-F238E27FC236}">
                <a16:creationId xmlns:a16="http://schemas.microsoft.com/office/drawing/2014/main" id="{61EEAF5E-4A9E-4F70-B473-ADFABA518EC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01200" y="5775325"/>
            <a:ext cx="1806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2" y="273050"/>
            <a:ext cx="4011084"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3">
            <a:extLst>
              <a:ext uri="{FF2B5EF4-FFF2-40B4-BE49-F238E27FC236}">
                <a16:creationId xmlns:a16="http://schemas.microsoft.com/office/drawing/2014/main" id="{B64014DF-B7AD-48BD-88F0-169F205B70F7}"/>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561237F2-351C-4D10-8447-7242CB21013D}" type="datetime1">
              <a:rPr lang="en-US" altLang="en-US"/>
              <a:pPr>
                <a:defRPr/>
              </a:pPr>
              <a:t>2/21/22</a:t>
            </a:fld>
            <a:endParaRPr lang="en-US" altLang="en-US" dirty="0"/>
          </a:p>
        </p:txBody>
      </p:sp>
      <p:sp>
        <p:nvSpPr>
          <p:cNvPr id="9" name="Footer Placeholder 4">
            <a:extLst>
              <a:ext uri="{FF2B5EF4-FFF2-40B4-BE49-F238E27FC236}">
                <a16:creationId xmlns:a16="http://schemas.microsoft.com/office/drawing/2014/main" id="{EFBA0C4E-9E1E-42C7-BA90-7461E4FBFDF6}"/>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58027272-9FBB-46C4-8998-99592F3C36D1}"/>
              </a:ext>
            </a:extLst>
          </p:cNvPr>
          <p:cNvSpPr>
            <a:spLocks noGrp="1"/>
          </p:cNvSpPr>
          <p:nvPr>
            <p:ph type="sldNum" sz="quarter" idx="12"/>
          </p:nvPr>
        </p:nvSpPr>
        <p:spPr>
          <a:xfrm>
            <a:off x="8737600" y="6356350"/>
            <a:ext cx="2844800" cy="365125"/>
          </a:xfrm>
          <a:prstGeom prst="rect">
            <a:avLst/>
          </a:prstGeom>
        </p:spPr>
        <p:txBody>
          <a:bodyPr/>
          <a:lstStyle>
            <a:lvl1pPr>
              <a:defRPr/>
            </a:lvl1pPr>
          </a:lstStyle>
          <a:p>
            <a:pPr>
              <a:defRPr/>
            </a:pPr>
            <a:fld id="{61996022-AA37-41CA-8ADB-6A62068208FE}" type="slidenum">
              <a:rPr lang="en-US" altLang="en-US"/>
              <a:pPr>
                <a:defRPr/>
              </a:pPr>
              <a:t>‹#›</a:t>
            </a:fld>
            <a:endParaRPr lang="en-US" altLang="en-US" dirty="0"/>
          </a:p>
        </p:txBody>
      </p:sp>
    </p:spTree>
    <p:extLst>
      <p:ext uri="{BB962C8B-B14F-4D97-AF65-F5344CB8AC3E}">
        <p14:creationId xmlns:p14="http://schemas.microsoft.com/office/powerpoint/2010/main" val="1743983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4" descr="A picture containing text, envelope, businesscard&#10;&#10;Description automatically generated">
            <a:extLst>
              <a:ext uri="{FF2B5EF4-FFF2-40B4-BE49-F238E27FC236}">
                <a16:creationId xmlns:a16="http://schemas.microsoft.com/office/drawing/2014/main" id="{D25A53BD-DEC6-49BD-8D21-027C82EF658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556" t="2596"/>
          <a:stretch>
            <a:fillRect/>
          </a:stretch>
        </p:blipFill>
        <p:spPr bwMode="auto">
          <a:xfrm>
            <a:off x="1981200" y="0"/>
            <a:ext cx="784225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A picture containing text&#10;&#10;Description automatically generated">
            <a:extLst>
              <a:ext uri="{FF2B5EF4-FFF2-40B4-BE49-F238E27FC236}">
                <a16:creationId xmlns:a16="http://schemas.microsoft.com/office/drawing/2014/main" id="{CE12A527-127A-4E12-852A-8539CB8FE9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00" y="5719763"/>
            <a:ext cx="23891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Logo, company name&#10;&#10;Description automatically generated">
            <a:extLst>
              <a:ext uri="{FF2B5EF4-FFF2-40B4-BE49-F238E27FC236}">
                <a16:creationId xmlns:a16="http://schemas.microsoft.com/office/drawing/2014/main" id="{CB9D0C27-DC50-4A6D-9D1F-0B75CA4700F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01200" y="5775325"/>
            <a:ext cx="1806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3">
            <a:extLst>
              <a:ext uri="{FF2B5EF4-FFF2-40B4-BE49-F238E27FC236}">
                <a16:creationId xmlns:a16="http://schemas.microsoft.com/office/drawing/2014/main" id="{DE7008F5-62AD-44A2-86EF-812F9CF4E9C1}"/>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9F6D9DAE-88DB-4E9A-8D11-402D3455C8E3}" type="datetime1">
              <a:rPr lang="en-US" altLang="en-US"/>
              <a:pPr>
                <a:defRPr/>
              </a:pPr>
              <a:t>2/21/22</a:t>
            </a:fld>
            <a:endParaRPr lang="en-US" altLang="en-US" dirty="0"/>
          </a:p>
        </p:txBody>
      </p:sp>
      <p:sp>
        <p:nvSpPr>
          <p:cNvPr id="9" name="Footer Placeholder 4">
            <a:extLst>
              <a:ext uri="{FF2B5EF4-FFF2-40B4-BE49-F238E27FC236}">
                <a16:creationId xmlns:a16="http://schemas.microsoft.com/office/drawing/2014/main" id="{DEEBB0F8-3AA1-43EA-9D67-C533AB54ED1F}"/>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5DB16C54-B1F2-4CBC-AD6E-8B462EABD138}"/>
              </a:ext>
            </a:extLst>
          </p:cNvPr>
          <p:cNvSpPr>
            <a:spLocks noGrp="1"/>
          </p:cNvSpPr>
          <p:nvPr>
            <p:ph type="sldNum" sz="quarter" idx="12"/>
          </p:nvPr>
        </p:nvSpPr>
        <p:spPr>
          <a:xfrm>
            <a:off x="8737600" y="6356350"/>
            <a:ext cx="2844800" cy="365125"/>
          </a:xfrm>
          <a:prstGeom prst="rect">
            <a:avLst/>
          </a:prstGeom>
        </p:spPr>
        <p:txBody>
          <a:bodyPr/>
          <a:lstStyle>
            <a:lvl1pPr>
              <a:defRPr/>
            </a:lvl1pPr>
          </a:lstStyle>
          <a:p>
            <a:pPr>
              <a:defRPr/>
            </a:pPr>
            <a:fld id="{0B3D1DA8-42AA-4024-946A-F907252098FA}" type="slidenum">
              <a:rPr lang="en-US" altLang="en-US"/>
              <a:pPr>
                <a:defRPr/>
              </a:pPr>
              <a:t>‹#›</a:t>
            </a:fld>
            <a:endParaRPr lang="en-US" altLang="en-US" dirty="0"/>
          </a:p>
        </p:txBody>
      </p:sp>
    </p:spTree>
    <p:extLst>
      <p:ext uri="{BB962C8B-B14F-4D97-AF65-F5344CB8AC3E}">
        <p14:creationId xmlns:p14="http://schemas.microsoft.com/office/powerpoint/2010/main" val="245139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picture containing text, envelope, businesscard&#10;&#10;Description automatically generated">
            <a:extLst>
              <a:ext uri="{FF2B5EF4-FFF2-40B4-BE49-F238E27FC236}">
                <a16:creationId xmlns:a16="http://schemas.microsoft.com/office/drawing/2014/main" id="{AACDE9D1-BC4D-43B7-A81F-8B5A1E726AAF}"/>
              </a:ext>
            </a:extLst>
          </p:cNvPr>
          <p:cNvPicPr>
            <a:picLocks noChangeAspect="1"/>
          </p:cNvPicPr>
          <p:nvPr userDrawn="1"/>
        </p:nvPicPr>
        <p:blipFill rotWithShape="1">
          <a:blip r:embed="rId13">
            <a:duotone>
              <a:schemeClr val="bg2">
                <a:shade val="45000"/>
                <a:satMod val="135000"/>
              </a:schemeClr>
              <a:prstClr val="white"/>
            </a:duotone>
          </a:blip>
          <a:srcRect l="2595" b="5555"/>
          <a:stretch/>
        </p:blipFill>
        <p:spPr>
          <a:xfrm rot="5400000">
            <a:off x="3042151" y="-1060950"/>
            <a:ext cx="5719809" cy="7841710"/>
          </a:xfrm>
          <a:prstGeom prst="rect">
            <a:avLst/>
          </a:prstGeom>
        </p:spPr>
      </p:pic>
      <p:pic>
        <p:nvPicPr>
          <p:cNvPr id="1027" name="Picture 13" descr="A picture containing text&#10;&#10;Description automatically generated">
            <a:extLst>
              <a:ext uri="{FF2B5EF4-FFF2-40B4-BE49-F238E27FC236}">
                <a16:creationId xmlns:a16="http://schemas.microsoft.com/office/drawing/2014/main" id="{4168D208-6B3C-448F-BDF6-340992FF6E0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46100" y="5719763"/>
            <a:ext cx="2389188"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4" descr="Logo, company name&#10;&#10;Description automatically generated">
            <a:extLst>
              <a:ext uri="{FF2B5EF4-FFF2-40B4-BE49-F238E27FC236}">
                <a16:creationId xmlns:a16="http://schemas.microsoft.com/office/drawing/2014/main" id="{57445D13-A4CB-4B00-83B1-9F9566134BB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601200" y="5775325"/>
            <a:ext cx="18065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0" r:id="rId7"/>
    <p:sldLayoutId id="2147484097" r:id="rId8"/>
    <p:sldLayoutId id="2147484098" r:id="rId9"/>
    <p:sldLayoutId id="2147484099" r:id="rId10"/>
    <p:sldLayoutId id="2147484100"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MS PGothic" panose="020B0600070205080204" pitchFamily="34"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MS PGothic" panose="020B0600070205080204" pitchFamily="34"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MS PGothic" panose="020B0600070205080204" pitchFamily="34"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MS PGothic" panose="020B0600070205080204" pitchFamily="34"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65"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Logo&#10;&#10;Description automatically generated">
            <a:extLst>
              <a:ext uri="{FF2B5EF4-FFF2-40B4-BE49-F238E27FC236}">
                <a16:creationId xmlns:a16="http://schemas.microsoft.com/office/drawing/2014/main" id="{02562AFA-A80A-43B3-A0E5-5A07ECFB56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537" t="16087" b="19283"/>
          <a:stretch>
            <a:fillRect/>
          </a:stretch>
        </p:blipFill>
        <p:spPr bwMode="auto">
          <a:xfrm>
            <a:off x="0" y="457200"/>
            <a:ext cx="2813050"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4">
            <a:extLst>
              <a:ext uri="{FF2B5EF4-FFF2-40B4-BE49-F238E27FC236}">
                <a16:creationId xmlns:a16="http://schemas.microsoft.com/office/drawing/2014/main" id="{AAB56905-EF4E-4FF2-803C-D6CFE64EFA52}"/>
              </a:ext>
            </a:extLst>
          </p:cNvPr>
          <p:cNvSpPr txBox="1">
            <a:spLocks noChangeArrowheads="1"/>
          </p:cNvSpPr>
          <p:nvPr/>
        </p:nvSpPr>
        <p:spPr bwMode="auto">
          <a:xfrm>
            <a:off x="2781300" y="187325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27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endParaRPr lang="en-US" altLang="en-US" sz="3200" b="1" dirty="0">
              <a:solidFill>
                <a:srgbClr val="468390"/>
              </a:solidFill>
              <a:latin typeface="Century Gothic" panose="020B0502020202020204" pitchFamily="34" charset="0"/>
            </a:endParaRPr>
          </a:p>
          <a:p>
            <a:pPr algn="ctr"/>
            <a:r>
              <a:rPr lang="en-ZA" altLang="en-US" sz="4000" b="1" dirty="0" err="1">
                <a:solidFill>
                  <a:srgbClr val="002060"/>
                </a:solidFill>
                <a:latin typeface="Century Gothic" panose="020B0502020202020204" pitchFamily="34" charset="0"/>
              </a:rPr>
              <a:t>Lignes</a:t>
            </a:r>
            <a:r>
              <a:rPr lang="en-ZA" altLang="en-US" sz="4000" b="1" dirty="0">
                <a:solidFill>
                  <a:srgbClr val="002060"/>
                </a:solidFill>
                <a:latin typeface="Century Gothic" panose="020B0502020202020204" pitchFamily="34" charset="0"/>
              </a:rPr>
              <a:t> directrices pour les </a:t>
            </a:r>
            <a:r>
              <a:rPr lang="en-ZA" altLang="en-US" sz="4000" b="1" dirty="0" err="1">
                <a:solidFill>
                  <a:srgbClr val="002060"/>
                </a:solidFill>
                <a:latin typeface="Century Gothic" panose="020B0502020202020204" pitchFamily="34" charset="0"/>
              </a:rPr>
              <a:t>meilleures</a:t>
            </a:r>
            <a:r>
              <a:rPr lang="en-ZA" altLang="en-US" sz="4000" b="1" dirty="0">
                <a:solidFill>
                  <a:srgbClr val="002060"/>
                </a:solidFill>
                <a:latin typeface="Century Gothic" panose="020B0502020202020204" pitchFamily="34" charset="0"/>
              </a:rPr>
              <a:t> pratiques </a:t>
            </a:r>
            <a:r>
              <a:rPr lang="en-ZA" altLang="en-US" sz="4000" b="1" dirty="0" err="1">
                <a:solidFill>
                  <a:srgbClr val="002060"/>
                </a:solidFill>
                <a:latin typeface="Century Gothic" panose="020B0502020202020204" pitchFamily="34" charset="0"/>
              </a:rPr>
              <a:t>éditoriales</a:t>
            </a:r>
            <a:endParaRPr lang="en-ZA" altLang="en-US" sz="4000" b="1" dirty="0">
              <a:solidFill>
                <a:srgbClr val="002060"/>
              </a:solidFill>
              <a:latin typeface="Century Gothic" panose="020B0502020202020204" pitchFamily="34" charset="0"/>
            </a:endParaRPr>
          </a:p>
          <a:p>
            <a:pPr algn="ctr"/>
            <a:endParaRPr lang="en-US" altLang="en-US" sz="3200" dirty="0">
              <a:solidFill>
                <a:srgbClr val="002060"/>
              </a:solidFill>
              <a:latin typeface="Century Gothic" panose="020B0502020202020204" pitchFamily="34" charset="0"/>
            </a:endParaRPr>
          </a:p>
          <a:p>
            <a:pPr algn="ctr"/>
            <a:r>
              <a:rPr lang="en-US" altLang="en-US" sz="2400" dirty="0">
                <a:solidFill>
                  <a:srgbClr val="002060"/>
                </a:solidFill>
                <a:latin typeface="Century Gothic" panose="020B0502020202020204" pitchFamily="34" charset="0"/>
              </a:rPr>
              <a:t>17 </a:t>
            </a:r>
            <a:r>
              <a:rPr lang="en-US" altLang="en-US" sz="2400" dirty="0" err="1">
                <a:solidFill>
                  <a:srgbClr val="002060"/>
                </a:solidFill>
                <a:latin typeface="Century Gothic" panose="020B0502020202020204" pitchFamily="34" charset="0"/>
              </a:rPr>
              <a:t>février</a:t>
            </a:r>
            <a:r>
              <a:rPr lang="en-US" altLang="en-US" sz="2400" dirty="0">
                <a:solidFill>
                  <a:srgbClr val="002060"/>
                </a:solidFill>
                <a:latin typeface="Century Gothic" panose="020B0502020202020204" pitchFamily="34" charset="0"/>
              </a:rPr>
              <a:t> 2022</a:t>
            </a:r>
          </a:p>
          <a:p>
            <a:pPr algn="ctr"/>
            <a:endParaRPr lang="en-US" altLang="en-US" sz="2400" dirty="0">
              <a:solidFill>
                <a:srgbClr val="002060"/>
              </a:solidFill>
              <a:latin typeface="Century Gothic" panose="020B0502020202020204" pitchFamily="34" charset="0"/>
            </a:endParaRPr>
          </a:p>
          <a:p>
            <a:pPr algn="ctr"/>
            <a:r>
              <a:rPr lang="en-US" altLang="en-US" sz="2400" dirty="0">
                <a:solidFill>
                  <a:srgbClr val="002060"/>
                </a:solidFill>
                <a:latin typeface="Century Gothic" panose="020B0502020202020204" pitchFamily="34" charset="0"/>
              </a:rPr>
              <a:t>Susan </a:t>
            </a:r>
            <a:r>
              <a:rPr lang="en-US" altLang="en-US" sz="2400" dirty="0" err="1">
                <a:solidFill>
                  <a:srgbClr val="002060"/>
                </a:solidFill>
                <a:latin typeface="Century Gothic" panose="020B0502020202020204" pitchFamily="34" charset="0"/>
              </a:rPr>
              <a:t>Veldsman</a:t>
            </a:r>
            <a:endParaRPr lang="en-US" altLang="en-US" sz="2400" dirty="0">
              <a:solidFill>
                <a:srgbClr val="002060"/>
              </a:solidFill>
              <a:latin typeface="Century Gothic" panose="020B0502020202020204" pitchFamily="34" charset="0"/>
            </a:endParaRPr>
          </a:p>
          <a:p>
            <a:pPr algn="ctr"/>
            <a:r>
              <a:rPr lang="en-US" altLang="en-US" sz="2400" dirty="0">
                <a:solidFill>
                  <a:srgbClr val="002060"/>
                </a:solidFill>
                <a:latin typeface="Century Gothic" panose="020B0502020202020204" pitchFamily="34" charset="0"/>
              </a:rPr>
              <a:t>Directeur : </a:t>
            </a:r>
            <a:r>
              <a:rPr lang="en-US" altLang="en-US" sz="2400" dirty="0" err="1">
                <a:solidFill>
                  <a:srgbClr val="002060"/>
                </a:solidFill>
                <a:latin typeface="Century Gothic" panose="020B0502020202020204" pitchFamily="34" charset="0"/>
              </a:rPr>
              <a:t>Édition</a:t>
            </a:r>
            <a:r>
              <a:rPr lang="en-US" altLang="en-US" sz="2400" dirty="0">
                <a:solidFill>
                  <a:srgbClr val="002060"/>
                </a:solidFill>
                <a:latin typeface="Century Gothic" panose="020B0502020202020204" pitchFamily="34" charset="0"/>
              </a:rPr>
              <a:t> </a:t>
            </a:r>
            <a:r>
              <a:rPr lang="en-US" altLang="en-US" sz="2400" dirty="0" err="1">
                <a:solidFill>
                  <a:srgbClr val="002060"/>
                </a:solidFill>
                <a:latin typeface="Century Gothic" panose="020B0502020202020204" pitchFamily="34" charset="0"/>
              </a:rPr>
              <a:t>savante</a:t>
            </a:r>
            <a:endParaRPr lang="en-US" altLang="en-US" sz="2400" dirty="0">
              <a:solidFill>
                <a:srgbClr val="002060"/>
              </a:solidFill>
              <a:latin typeface="Century Gothic" panose="020B0502020202020204" pitchFamily="34" charset="0"/>
            </a:endParaRPr>
          </a:p>
          <a:p>
            <a:pPr algn="ctr"/>
            <a:br>
              <a:rPr lang="en-ZA" altLang="en-US" sz="3200" dirty="0">
                <a:solidFill>
                  <a:srgbClr val="8091BE"/>
                </a:solidFill>
                <a:latin typeface="Century Gothic" panose="020B0502020202020204" pitchFamily="34" charset="0"/>
              </a:rPr>
            </a:br>
            <a:endParaRPr lang="en-US" altLang="en-US" sz="2800" b="1" dirty="0">
              <a:solidFill>
                <a:srgbClr val="8091BE"/>
              </a:solidFill>
              <a:latin typeface="Century Gothic" panose="020B0502020202020204" pitchFamily="34" charset="0"/>
            </a:endParaRPr>
          </a:p>
        </p:txBody>
      </p:sp>
      <p:sp>
        <p:nvSpPr>
          <p:cNvPr id="14340" name="TextBox 4">
            <a:extLst>
              <a:ext uri="{FF2B5EF4-FFF2-40B4-BE49-F238E27FC236}">
                <a16:creationId xmlns:a16="http://schemas.microsoft.com/office/drawing/2014/main" id="{A020C681-0CA9-406B-A26C-DAE861CFE2BB}"/>
              </a:ext>
            </a:extLst>
          </p:cNvPr>
          <p:cNvSpPr txBox="1">
            <a:spLocks noChangeArrowheads="1"/>
          </p:cNvSpPr>
          <p:nvPr/>
        </p:nvSpPr>
        <p:spPr bwMode="auto">
          <a:xfrm>
            <a:off x="2849563" y="273050"/>
            <a:ext cx="8951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ZA" altLang="en-US">
                <a:latin typeface="Century Gothic" panose="020B0502020202020204" pitchFamily="34" charset="0"/>
              </a:rPr>
              <a:t>Série conjointe de webinaires pour les rédacteurs et éditeurs de journaux africains présentée par</a:t>
            </a:r>
          </a:p>
        </p:txBody>
      </p:sp>
      <p:pic>
        <p:nvPicPr>
          <p:cNvPr id="14341" name="Picture 3">
            <a:extLst>
              <a:ext uri="{FF2B5EF4-FFF2-40B4-BE49-F238E27FC236}">
                <a16:creationId xmlns:a16="http://schemas.microsoft.com/office/drawing/2014/main" id="{D3BED74D-B76E-4FF4-AD65-21179B8DE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623888"/>
            <a:ext cx="70294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9EF0F04-D4C7-4BE1-90DF-FE8B9F1FA834}"/>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ZA" altLang="en-US" sz="4000" b="1">
                <a:solidFill>
                  <a:srgbClr val="002060"/>
                </a:solidFill>
                <a:latin typeface="Century Gothic" panose="020B0502020202020204" pitchFamily="34" charset="0"/>
              </a:rPr>
              <a:t>Examen par les pairs</a:t>
            </a:r>
          </a:p>
        </p:txBody>
      </p:sp>
      <p:sp>
        <p:nvSpPr>
          <p:cNvPr id="23555" name="Content Placeholder 2">
            <a:extLst>
              <a:ext uri="{FF2B5EF4-FFF2-40B4-BE49-F238E27FC236}">
                <a16:creationId xmlns:a16="http://schemas.microsoft.com/office/drawing/2014/main" id="{8CF271B8-9BA2-49CB-8957-1CB8B96CB1CE}"/>
              </a:ext>
            </a:extLst>
          </p:cNvPr>
          <p:cNvSpPr>
            <a:spLocks noGrp="1" noChangeArrowheads="1"/>
          </p:cNvSpPr>
          <p:nvPr>
            <p:ph idx="1"/>
          </p:nvPr>
        </p:nvSpPr>
        <p:spPr bwMode="auto">
          <a:xfrm>
            <a:off x="641350" y="1165225"/>
            <a:ext cx="10972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La politique et le processus d'examen par les pairs de la revue doivent être publiés sur son site web. </a:t>
            </a:r>
          </a:p>
          <a:p>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Les articles acceptés pour publication dans le journal doivent faire l'objet d'un examen par les pairs - au moins deux examinateurs - en double aveugle. </a:t>
            </a:r>
          </a:p>
          <a:p>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Les examinateurs doivent être sélectionnés avec soin - ils doivent fournir des critiques utiles sur le contenu d'un manuscrit afin de l'améliorer.</a:t>
            </a:r>
          </a:p>
          <a:p>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Il s'agit de préférence d'universitaires qui n'ont pas déjà co-publié avec l'auteur ou les auteurs. </a:t>
            </a:r>
          </a:p>
          <a:p>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Les évaluateurs doivent être soigneusement sélectionnés afin qu'ils aient une expertise et des compétences dans le domaine du manuscrit soumis. </a:t>
            </a:r>
          </a:p>
          <a:p>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L'examinateur doit déclarer tout conflit d'intérêt potentiel ou réel avant la soumission de l'examen, et doit être exempt de tout parti pris connu en rapport avec le sujet traité.</a:t>
            </a:r>
            <a:endParaRPr lang="en-ZA" altLang="en-US" sz="2000">
              <a:solidFill>
                <a:srgbClr val="002060"/>
              </a:solidFill>
              <a:ea typeface="Calibri" panose="020F0502020204030204" pitchFamily="34" charset="0"/>
              <a:cs typeface="Times New Roman" panose="02020603050405020304" pitchFamily="18"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0CB924E-3528-4182-9820-A83A51CF9FB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ZA" altLang="en-US" sz="4000" b="1">
                <a:solidFill>
                  <a:srgbClr val="002060"/>
                </a:solidFill>
                <a:latin typeface="Century Gothic" panose="020B0502020202020204" pitchFamily="34" charset="0"/>
              </a:rPr>
              <a:t>Examen par les pairs (2)</a:t>
            </a:r>
          </a:p>
        </p:txBody>
      </p:sp>
      <p:sp>
        <p:nvSpPr>
          <p:cNvPr id="24579" name="Content Placeholder 2">
            <a:extLst>
              <a:ext uri="{FF2B5EF4-FFF2-40B4-BE49-F238E27FC236}">
                <a16:creationId xmlns:a16="http://schemas.microsoft.com/office/drawing/2014/main" id="{1667B951-564D-4F3B-8A29-03CDE0F8EACB}"/>
              </a:ext>
            </a:extLst>
          </p:cNvPr>
          <p:cNvSpPr>
            <a:spLocks noGrp="1" noChangeArrowheads="1"/>
          </p:cNvSpPr>
          <p:nvPr>
            <p:ph idx="1"/>
          </p:nvPr>
        </p:nvSpPr>
        <p:spPr bwMode="auto">
          <a:xfrm>
            <a:off x="762000" y="1295400"/>
            <a:ext cx="10972800" cy="4525963"/>
          </a:xfrm>
        </p:spPr>
        <p:txBody>
          <a:bodyPr vert="horz" wrap="square" lIns="91440" tIns="45720" rIns="91440" bIns="45720" numCol="1" anchor="t" anchorCtr="0" compatLnSpc="1">
            <a:prstTxWarp prst="textNoShape">
              <a:avLst/>
            </a:prstTxWarp>
          </a:bodyPr>
          <a:lstStyle/>
          <a:p>
            <a:pPr>
              <a:defRPr/>
            </a:pPr>
            <a:r>
              <a:rPr lang="en-ZA" altLang="en-US" sz="20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Les rapports des évaluateurs doivent être évalués par le rédacteur en chef afin de décider s'ils </a:t>
            </a:r>
          </a:p>
          <a:p>
            <a:pPr>
              <a:defRPr/>
            </a:pPr>
            <a:endParaRPr lang="en-ZA" altLang="en-US" sz="18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lvl="1">
              <a:defRPr/>
            </a:pPr>
            <a:r>
              <a:rPr lang="en-ZA" altLang="en-US" sz="1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constituent la base de la publication de l'article en question, ou </a:t>
            </a:r>
          </a:p>
          <a:p>
            <a:pPr marL="457200" lvl="1" indent="0">
              <a:buFont typeface="Arial" panose="020B0604020202020204" pitchFamily="34" charset="0"/>
              <a:buNone/>
              <a:defRPr/>
            </a:pPr>
            <a:endParaRPr lang="en-ZA" altLang="en-US" sz="1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lvl="1">
              <a:defRPr/>
            </a:pPr>
            <a:r>
              <a:rPr lang="en-ZA" altLang="en-US" sz="1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si la publication doit suivre si certaines améliorations sont apportées et/ou si d'autres travaux sont effectués et rapportés, </a:t>
            </a:r>
          </a:p>
          <a:p>
            <a:pPr marL="457200" lvl="1" indent="0">
              <a:buFont typeface="Arial" panose="020B0604020202020204" pitchFamily="34" charset="0"/>
              <a:buNone/>
              <a:defRPr/>
            </a:pPr>
            <a:endParaRPr lang="en-ZA" altLang="en-US" sz="1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lvl="1">
              <a:defRPr/>
            </a:pPr>
            <a:r>
              <a:rPr lang="en-ZA" altLang="en-US" sz="1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ou si le document doit être rejeté. </a:t>
            </a:r>
          </a:p>
          <a:p>
            <a:pPr marL="457200" lvl="1" indent="0">
              <a:buFont typeface="Arial" panose="020B0604020202020204" pitchFamily="34" charset="0"/>
              <a:buNone/>
              <a:defRPr/>
            </a:pPr>
            <a:endParaRPr lang="en-ZA" altLang="en-US" sz="1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sym typeface="Symbol" panose="05050102010706020507" pitchFamily="18" charset="2"/>
            </a:endParaRPr>
          </a:p>
          <a:p>
            <a:pPr lvl="1">
              <a:defRPr/>
            </a:pPr>
            <a:r>
              <a:rPr lang="en-ZA" altLang="en-US" sz="1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Les rédacteurs se réservent le droit de rejeter des articles sans examen, s'ils ne conviennent pas à la revue concernée. </a:t>
            </a:r>
          </a:p>
          <a:p>
            <a:pPr marL="457200" lvl="1" indent="0">
              <a:buFont typeface="Arial" panose="020B0604020202020204" pitchFamily="34" charset="0"/>
              <a:buNone/>
              <a:defRPr/>
            </a:pPr>
            <a:endParaRPr lang="en-ZA" altLang="en-US" sz="1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lvl="1">
              <a:buFontTx/>
              <a:buChar char="-"/>
              <a:defRPr/>
            </a:pPr>
            <a:r>
              <a:rPr lang="en-ZA" altLang="en-US" sz="1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En outre, les études qui présentent des lacunes fondamentales peuvent également être rejetées sans examen. </a:t>
            </a:r>
          </a:p>
          <a:p>
            <a:pPr lvl="1">
              <a:buFontTx/>
              <a:buChar char="-"/>
              <a:defRPr/>
            </a:pPr>
            <a:endParaRPr lang="en-ZA" altLang="en-US" sz="1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lvl="1">
              <a:buFontTx/>
              <a:buChar char="-"/>
              <a:defRPr/>
            </a:pPr>
            <a:r>
              <a:rPr lang="en-ZA" altLang="en-US" sz="14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Dans les deux cas, les éditeurs doivent communiquer clairement la raison d'un refus.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C0C1DCE-C154-4573-AE59-BFA4A44E36B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ZA" altLang="en-US" sz="4000" b="1">
                <a:solidFill>
                  <a:srgbClr val="002060"/>
                </a:solidFill>
                <a:latin typeface="Century Gothic" panose="020B0502020202020204" pitchFamily="34" charset="0"/>
              </a:rPr>
              <a:t>Examen par les pairs (2)</a:t>
            </a:r>
          </a:p>
        </p:txBody>
      </p:sp>
      <p:sp>
        <p:nvSpPr>
          <p:cNvPr id="25603" name="Content Placeholder 2">
            <a:extLst>
              <a:ext uri="{FF2B5EF4-FFF2-40B4-BE49-F238E27FC236}">
                <a16:creationId xmlns:a16="http://schemas.microsoft.com/office/drawing/2014/main" id="{228D3092-9E3B-4A72-9129-273E67CDA6B9}"/>
              </a:ext>
            </a:extLst>
          </p:cNvPr>
          <p:cNvSpPr>
            <a:spLocks noGrp="1" noChangeArrowheads="1"/>
          </p:cNvSpPr>
          <p:nvPr>
            <p:ph idx="1"/>
          </p:nvPr>
        </p:nvSpPr>
        <p:spPr bwMode="auto">
          <a:xfrm>
            <a:off x="762000" y="1295400"/>
            <a:ext cx="10972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ts val="800"/>
              </a:spcAft>
            </a:pPr>
            <a:r>
              <a:rPr lang="en-ZA" altLang="en-US" sz="1800">
                <a:solidFill>
                  <a:srgbClr val="002060"/>
                </a:solidFill>
                <a:latin typeface="Century Gothic" panose="020B0502020202020204" pitchFamily="34" charset="0"/>
                <a:ea typeface="Calibri" panose="020F0502020204030204" pitchFamily="34" charset="0"/>
                <a:cs typeface="Times New Roman" panose="02020603050405020304" pitchFamily="18" charset="0"/>
              </a:rPr>
              <a:t>Tous les rapports d'examen par les pairs et la correspondance substantielle doivent être conservés dans un système d'enregistrement bien conçu pour un éventuel examen ultérieur. </a:t>
            </a:r>
          </a:p>
          <a:p>
            <a:pPr>
              <a:spcAft>
                <a:spcPts val="800"/>
              </a:spcAft>
            </a:pPr>
            <a:endParaRPr lang="en-ZA" altLang="en-US" sz="180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a:spcAft>
                <a:spcPts val="800"/>
              </a:spcAft>
            </a:pPr>
            <a:r>
              <a:rPr lang="en-ZA" altLang="en-US" sz="1800">
                <a:solidFill>
                  <a:srgbClr val="002060"/>
                </a:solidFill>
                <a:latin typeface="Century Gothic" panose="020B0502020202020204" pitchFamily="34" charset="0"/>
                <a:ea typeface="Calibri" panose="020F0502020204030204" pitchFamily="34" charset="0"/>
                <a:cs typeface="Times New Roman" panose="02020603050405020304" pitchFamily="18" charset="0"/>
              </a:rPr>
              <a:t>La liste des pairs évaluateurs utilisée par une revue doit être mise à jour et publiée au moins une fois par an.</a:t>
            </a:r>
          </a:p>
          <a:p>
            <a:pPr>
              <a:spcAft>
                <a:spcPts val="800"/>
              </a:spcAft>
            </a:pPr>
            <a:endParaRPr lang="en-ZA" altLang="en-US" sz="180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a:spcAft>
                <a:spcPts val="800"/>
              </a:spcAft>
            </a:pPr>
            <a:r>
              <a:rPr lang="en-ZA" altLang="en-US" sz="1800">
                <a:solidFill>
                  <a:srgbClr val="002060"/>
                </a:solidFill>
                <a:latin typeface="Century Gothic" panose="020B0502020202020204" pitchFamily="34" charset="0"/>
                <a:ea typeface="Calibri" panose="020F0502020204030204" pitchFamily="34" charset="0"/>
                <a:cs typeface="Times New Roman" panose="02020603050405020304" pitchFamily="18" charset="0"/>
              </a:rPr>
              <a:t>Les rédacteurs en chef devraient sérieusement envisager de ne pas retenir les réviseurs qui manquent à leurs obligations ou qui prennent un temps excessif pour effectuer les révisions.</a:t>
            </a:r>
          </a:p>
          <a:p>
            <a:pPr>
              <a:spcAft>
                <a:spcPts val="800"/>
              </a:spcAft>
            </a:pPr>
            <a:endParaRPr lang="en-ZA" altLang="en-US" sz="180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r>
              <a:rPr lang="en-ZA" altLang="en-US" sz="1800">
                <a:solidFill>
                  <a:srgbClr val="002060"/>
                </a:solidFill>
                <a:latin typeface="Century Gothic" panose="020B0502020202020204" pitchFamily="34" charset="0"/>
                <a:ea typeface="Calibri" panose="020F0502020204030204" pitchFamily="34" charset="0"/>
                <a:cs typeface="Times New Roman" panose="02020603050405020304" pitchFamily="18" charset="0"/>
              </a:rPr>
              <a:t>Les activités de pratique de l'examen par les pairs de la revue doivent être contrôlées régulièrement pour en assurer l'efficacité.</a:t>
            </a:r>
            <a:endParaRPr lang="en-ZA" altLang="en-US">
              <a:solidFill>
                <a:srgbClr val="002060"/>
              </a:solidFill>
              <a:ea typeface="Calibri" panose="020F0502020204030204" pitchFamily="34" charset="0"/>
              <a:cs typeface="Times New Roman" panose="02020603050405020304"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CF95D12-9F37-4C77-A174-8F8DDCB0F0D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ZA" altLang="en-US" sz="4000" b="1">
                <a:solidFill>
                  <a:srgbClr val="002060"/>
                </a:solidFill>
                <a:latin typeface="Century Gothic" panose="020B0502020202020204" pitchFamily="34" charset="0"/>
              </a:rPr>
              <a:t>Lignes directrices pour l'examen par les pairs</a:t>
            </a:r>
          </a:p>
        </p:txBody>
      </p:sp>
      <p:sp>
        <p:nvSpPr>
          <p:cNvPr id="26627" name="Content Placeholder 2">
            <a:extLst>
              <a:ext uri="{FF2B5EF4-FFF2-40B4-BE49-F238E27FC236}">
                <a16:creationId xmlns:a16="http://schemas.microsoft.com/office/drawing/2014/main" id="{24D3687E-CE22-4862-8522-48A372D67CA8}"/>
              </a:ext>
            </a:extLst>
          </p:cNvPr>
          <p:cNvSpPr>
            <a:spLocks noGrp="1" noChangeArrowheads="1"/>
          </p:cNvSpPr>
          <p:nvPr>
            <p:ph idx="1"/>
          </p:nvPr>
        </p:nvSpPr>
        <p:spPr bwMode="auto">
          <a:xfrm>
            <a:off x="609600" y="1295400"/>
            <a:ext cx="10972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Examiner la méthodologie de recherche et les résultats en termes de cohérence, de qualité d'interprétation et de reproductibilité probable.</a:t>
            </a:r>
          </a:p>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Identifier les lacunes qui pourraient être explorées pour améliorer l'interprétabilité et la force des résultats et/ou des idées.</a:t>
            </a:r>
          </a:p>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Suggérer comment le document peut être amélioré. Les évaluateurs doivent toujours faire un rapport écrit, avec des recommandations claires pour l'acceptation de l'article en question, avec ou sans révision, ou le rejet, selon le cas. </a:t>
            </a:r>
          </a:p>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Évaluer l'originalité des références des études publiées précédemment et s'assurer que le travail se positionne dans le domaine concerné. </a:t>
            </a:r>
          </a:p>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Contester les conclusions lorsqu'elles ne sont pas justifiées par les résultats ou les arguments présentés.</a:t>
            </a:r>
          </a:p>
          <a:p>
            <a:endParaRPr lang="en-ZA" altLang="en-US" sz="2000">
              <a:solidFill>
                <a:srgbClr val="002060"/>
              </a:solidFill>
              <a:ea typeface="Calibri" panose="020F0502020204030204" pitchFamily="34" charset="0"/>
              <a:cs typeface="Times New Roman" panose="02020603050405020304"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D9794FFA-18D8-4AE3-9069-62869AFCDFBE}"/>
              </a:ext>
            </a:extLst>
          </p:cNvPr>
          <p:cNvSpPr>
            <a:spLocks noGrp="1" noChangeArrowheads="1"/>
          </p:cNvSpPr>
          <p:nvPr>
            <p:ph type="title"/>
          </p:nvPr>
        </p:nvSpPr>
        <p:spPr bwMode="auto">
          <a:xfrm>
            <a:off x="381000" y="228600"/>
            <a:ext cx="10972800" cy="94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ZA" altLang="en-US" sz="4000" b="1">
                <a:solidFill>
                  <a:srgbClr val="002060"/>
                </a:solidFill>
                <a:latin typeface="Century Gothic" panose="020B0502020202020204" pitchFamily="34" charset="0"/>
              </a:rPr>
              <a:t>Aspects techniques</a:t>
            </a:r>
          </a:p>
        </p:txBody>
      </p:sp>
      <p:sp>
        <p:nvSpPr>
          <p:cNvPr id="3" name="Content Placeholder 2">
            <a:extLst>
              <a:ext uri="{FF2B5EF4-FFF2-40B4-BE49-F238E27FC236}">
                <a16:creationId xmlns:a16="http://schemas.microsoft.com/office/drawing/2014/main" id="{85DBDF80-94C0-45D9-82B9-DD0FDC408112}"/>
              </a:ext>
            </a:extLst>
          </p:cNvPr>
          <p:cNvSpPr>
            <a:spLocks noGrp="1"/>
          </p:cNvSpPr>
          <p:nvPr>
            <p:ph idx="1"/>
          </p:nvPr>
        </p:nvSpPr>
        <p:spPr>
          <a:xfrm>
            <a:off x="825500" y="1168400"/>
            <a:ext cx="10515600" cy="5689600"/>
          </a:xfrm>
        </p:spPr>
        <p:txBody>
          <a:bodyPr>
            <a:normAutofit/>
          </a:bodyPr>
          <a:lstStyle/>
          <a:p>
            <a:pPr>
              <a:spcAft>
                <a:spcPts val="800"/>
              </a:spcAft>
              <a:buFont typeface="Symbol" panose="05050102010706020507" pitchFamily="18" charset="2"/>
              <a:buChar char="·"/>
              <a:defRPr/>
            </a:pPr>
            <a:r>
              <a:rPr lang="en-ZA" sz="19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Reconnaissance des sources de financement </a:t>
            </a:r>
          </a:p>
          <a:p>
            <a:pPr>
              <a:spcAft>
                <a:spcPts val="800"/>
              </a:spcAft>
              <a:buFont typeface="Symbol" panose="05050102010706020507" pitchFamily="18" charset="2"/>
              <a:buChar char="·"/>
              <a:defRPr/>
            </a:pPr>
            <a:r>
              <a:rPr lang="en-ZA" sz="19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Les éventuels conflits d'intérêts doivent être mentionnés </a:t>
            </a:r>
          </a:p>
          <a:p>
            <a:pPr>
              <a:spcAft>
                <a:spcPts val="800"/>
              </a:spcAft>
              <a:buFont typeface="Symbol" panose="05050102010706020507" pitchFamily="18" charset="2"/>
              <a:buChar char="·"/>
              <a:defRPr/>
            </a:pPr>
            <a:r>
              <a:rPr lang="en-ZA" sz="19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Les affiliations des auteurs doivent être fournies </a:t>
            </a:r>
          </a:p>
          <a:p>
            <a:pPr>
              <a:spcAft>
                <a:spcPts val="800"/>
              </a:spcAft>
              <a:buFont typeface="Symbol" panose="05050102010706020507" pitchFamily="18" charset="2"/>
              <a:buChar char="·"/>
              <a:defRPr/>
            </a:pPr>
            <a:r>
              <a:rPr lang="en-ZA" sz="19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Mise en page et </a:t>
            </a:r>
            <a:r>
              <a:rPr lang="en-ZA" sz="1900">
                <a:solidFill>
                  <a:srgbClr val="002060"/>
                </a:solidFill>
                <a:latin typeface="Century Gothic" panose="020B0502020202020204" pitchFamily="34" charset="0"/>
                <a:ea typeface="Calibri" panose="020F0502020204030204" pitchFamily="34" charset="0"/>
                <a:cs typeface="Times New Roman" panose="02020603050405020304" pitchFamily="18" charset="0"/>
              </a:rPr>
              <a:t>conception : La priorité </a:t>
            </a:r>
            <a:r>
              <a:rPr lang="en-ZA" sz="19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est donnée à la date d'acceptation d'un article (c'est-à-dire une fois que l'examen par les pairs a déjà eu lieu), et non à sa date de réception. </a:t>
            </a:r>
          </a:p>
          <a:p>
            <a:pPr marL="0" indent="0">
              <a:spcAft>
                <a:spcPts val="800"/>
              </a:spcAft>
              <a:buFont typeface="Arial" panose="020B0604020202020204" pitchFamily="34" charset="0"/>
              <a:buNone/>
              <a:defRPr/>
            </a:pPr>
            <a:r>
              <a:rPr lang="en-ZA" sz="19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     PS : Les deux dates doivent être fournies dans la version publiée. </a:t>
            </a:r>
          </a:p>
          <a:p>
            <a:pPr>
              <a:spcAft>
                <a:spcPts val="800"/>
              </a:spcAft>
              <a:buFont typeface="Symbol" panose="05050102010706020507" pitchFamily="18" charset="2"/>
              <a:buChar char="·"/>
              <a:defRPr/>
            </a:pPr>
            <a:r>
              <a:rPr lang="en-ZA" sz="19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Rétractation - au moyen d'un erratum ou d'un avis de rétractation qui doit être publié. </a:t>
            </a:r>
          </a:p>
          <a:p>
            <a:pPr lvl="2">
              <a:spcAft>
                <a:spcPts val="800"/>
              </a:spcAft>
              <a:buFont typeface="Symbol" panose="05050102010706020507" pitchFamily="18" charset="2"/>
              <a:buChar char="·"/>
              <a:defRPr/>
            </a:pPr>
            <a:r>
              <a:rPr lang="en-ZA" sz="19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sur la page HTML/site web de l'article</a:t>
            </a:r>
          </a:p>
          <a:p>
            <a:pPr lvl="2">
              <a:spcAft>
                <a:spcPts val="800"/>
              </a:spcAft>
              <a:buFont typeface="Symbol" panose="05050102010706020507" pitchFamily="18" charset="2"/>
              <a:buChar char="·"/>
              <a:defRPr/>
            </a:pPr>
            <a:r>
              <a:rPr lang="en-ZA" sz="19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ainsi que dans le PDF </a:t>
            </a:r>
          </a:p>
          <a:p>
            <a:pPr>
              <a:spcAft>
                <a:spcPts val="800"/>
              </a:spcAft>
              <a:buFont typeface="Symbol" panose="05050102010706020507" pitchFamily="18" charset="2"/>
              <a:buChar char="·"/>
              <a:defRPr/>
            </a:pPr>
            <a:r>
              <a:rPr lang="en-ZA" sz="19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Un système de gestion de contenu en ligne est fortement recommandé, par exemple PKP/OJS.</a:t>
            </a:r>
          </a:p>
          <a:p>
            <a:pPr>
              <a:defRPr/>
            </a:pPr>
            <a:endParaRPr lang="en-ZA" sz="2000" dirty="0">
              <a:solidFill>
                <a:srgbClr val="002060"/>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2C98868-FA95-4685-81DC-15F6F86E9F64}"/>
              </a:ext>
            </a:extLst>
          </p:cNvPr>
          <p:cNvSpPr>
            <a:spLocks noGrp="1" noChangeArrowheads="1"/>
          </p:cNvSpPr>
          <p:nvPr>
            <p:ph type="ctrTitle"/>
          </p:nvPr>
        </p:nvSpPr>
        <p:spPr bwMode="auto">
          <a:xfrm>
            <a:off x="914400" y="2130425"/>
            <a:ext cx="103632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a:solidFill>
                  <a:srgbClr val="002060"/>
                </a:solidFill>
                <a:latin typeface="Century Gothic" panose="020B0502020202020204" pitchFamily="34" charset="0"/>
              </a:rPr>
              <a:t>Merci.</a:t>
            </a:r>
          </a:p>
        </p:txBody>
      </p:sp>
      <p:sp>
        <p:nvSpPr>
          <p:cNvPr id="28675" name="Subtitle 2">
            <a:extLst>
              <a:ext uri="{FF2B5EF4-FFF2-40B4-BE49-F238E27FC236}">
                <a16:creationId xmlns:a16="http://schemas.microsoft.com/office/drawing/2014/main" id="{1128FAB3-1426-444E-AD28-F616ACD1A9B1}"/>
              </a:ext>
            </a:extLst>
          </p:cNvPr>
          <p:cNvSpPr>
            <a:spLocks noGrp="1" noChangeArrowheads="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a:solidFill>
                  <a:srgbClr val="002060"/>
                </a:solidFill>
                <a:latin typeface="Century Gothic" panose="020B0502020202020204" pitchFamily="34" charset="0"/>
              </a:rPr>
              <a:t>susan@assaf.org.za</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C387451-CF8C-469A-9306-5AC3F6AC9E2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ZA" altLang="en-US" sz="4000" b="1">
                <a:solidFill>
                  <a:srgbClr val="002060"/>
                </a:solidFill>
                <a:latin typeface="Century Gothic" panose="020B0502020202020204" pitchFamily="34" charset="0"/>
              </a:rPr>
              <a:t> Pourquoi suivre les bonnes pratiques éditoriales ?</a:t>
            </a:r>
          </a:p>
        </p:txBody>
      </p:sp>
      <p:sp>
        <p:nvSpPr>
          <p:cNvPr id="15363" name="Content Placeholder 2">
            <a:extLst>
              <a:ext uri="{FF2B5EF4-FFF2-40B4-BE49-F238E27FC236}">
                <a16:creationId xmlns:a16="http://schemas.microsoft.com/office/drawing/2014/main" id="{F5309F5C-8370-4F17-A9C7-557232CE4BAD}"/>
              </a:ext>
            </a:extLst>
          </p:cNvPr>
          <p:cNvSpPr>
            <a:spLocks noGrp="1" noChangeArrowheads="1"/>
          </p:cNvSpPr>
          <p:nvPr>
            <p:ph idx="1"/>
          </p:nvPr>
        </p:nvSpPr>
        <p:spPr bwMode="auto">
          <a:xfrm>
            <a:off x="838200" y="1295400"/>
            <a:ext cx="11150600" cy="5026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ZA" altLang="en-US" sz="2300">
                <a:solidFill>
                  <a:srgbClr val="002060"/>
                </a:solidFill>
                <a:latin typeface="Century Gothic" panose="020B0502020202020204" pitchFamily="34" charset="0"/>
                <a:ea typeface="Calibri" panose="020F0502020204030204" pitchFamily="34" charset="0"/>
                <a:cs typeface="Gill Sans MT" panose="020B0502020104020203" pitchFamily="34" charset="0"/>
              </a:rPr>
              <a:t>Les revues du monde en développement doivent relever des défis pour se faire connaître et respecter dans le paysage international de la recherche. </a:t>
            </a:r>
          </a:p>
          <a:p>
            <a:pPr algn="just"/>
            <a:endParaRPr lang="en-ZA" altLang="en-US" sz="2300">
              <a:solidFill>
                <a:srgbClr val="002060"/>
              </a:solidFill>
              <a:latin typeface="Century Gothic" panose="020B0502020202020204" pitchFamily="34" charset="0"/>
              <a:ea typeface="Calibri" panose="020F0502020204030204" pitchFamily="34" charset="0"/>
              <a:cs typeface="Gill Sans MT" panose="020B0502020104020203" pitchFamily="34" charset="0"/>
            </a:endParaRPr>
          </a:p>
          <a:p>
            <a:pPr algn="just"/>
            <a:r>
              <a:rPr lang="en-ZA" altLang="en-US" sz="2300">
                <a:solidFill>
                  <a:srgbClr val="002060"/>
                </a:solidFill>
                <a:latin typeface="Century Gothic" panose="020B0502020202020204" pitchFamily="34" charset="0"/>
                <a:ea typeface="Calibri" panose="020F0502020204030204" pitchFamily="34" charset="0"/>
                <a:cs typeface="Gill Sans MT" panose="020B0502020104020203" pitchFamily="34" charset="0"/>
              </a:rPr>
              <a:t>Préoccupations quant à la qualité perçue, la crédibilité et la transparence des processus de publication des revues du Sud. </a:t>
            </a:r>
          </a:p>
          <a:p>
            <a:pPr algn="just"/>
            <a:endParaRPr lang="en-ZA" altLang="en-US" sz="2300">
              <a:solidFill>
                <a:srgbClr val="002060"/>
              </a:solidFill>
              <a:latin typeface="Century Gothic" panose="020B0502020202020204" pitchFamily="34" charset="0"/>
              <a:ea typeface="Calibri" panose="020F0502020204030204" pitchFamily="34" charset="0"/>
              <a:cs typeface="Gill Sans MT" panose="020B0502020104020203" pitchFamily="34" charset="0"/>
            </a:endParaRPr>
          </a:p>
          <a:p>
            <a:pPr algn="just">
              <a:spcAft>
                <a:spcPts val="800"/>
              </a:spcAft>
            </a:pPr>
            <a:r>
              <a:rPr lang="en-ZA" altLang="en-US" sz="2300">
                <a:solidFill>
                  <a:srgbClr val="002060"/>
                </a:solidFill>
                <a:latin typeface="Century Gothic" panose="020B0502020202020204" pitchFamily="34" charset="0"/>
                <a:ea typeface="Calibri" panose="020F0502020204030204" pitchFamily="34" charset="0"/>
                <a:cs typeface="Times New Roman" panose="02020603050405020304" pitchFamily="18" charset="0"/>
              </a:rPr>
              <a:t>Il est essentiel d'améliorer tous les aspects d'un journal scientifique.</a:t>
            </a:r>
          </a:p>
          <a:p>
            <a:pPr algn="just">
              <a:spcAft>
                <a:spcPts val="800"/>
              </a:spcAft>
            </a:pPr>
            <a:endParaRPr lang="en-ZA" altLang="en-US" sz="230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algn="just">
              <a:spcAft>
                <a:spcPts val="800"/>
              </a:spcAft>
            </a:pPr>
            <a:r>
              <a:rPr lang="en-ZA" altLang="en-US" sz="2300">
                <a:solidFill>
                  <a:srgbClr val="002060"/>
                </a:solidFill>
                <a:latin typeface="Century Gothic" panose="020B0502020202020204" pitchFamily="34" charset="0"/>
                <a:ea typeface="Calibri" panose="020F0502020204030204" pitchFamily="34" charset="0"/>
                <a:cs typeface="Times New Roman" panose="02020603050405020304" pitchFamily="18" charset="0"/>
              </a:rPr>
              <a:t>Stimuler et développer une collection de revues scientifiques ayant les mêmes normes de qualité que les revues scientifiques de premier plan ailleurs. </a:t>
            </a:r>
          </a:p>
          <a:p>
            <a:pPr algn="just">
              <a:lnSpc>
                <a:spcPct val="150000"/>
              </a:lnSpc>
              <a:spcAft>
                <a:spcPts val="800"/>
              </a:spcAft>
            </a:pPr>
            <a:endParaRPr lang="en-ZA" altLang="en-US" sz="240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endParaRPr lang="en-ZA" altLang="en-US">
              <a:solidFill>
                <a:srgbClr val="00206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A24B175-14DD-438E-A8C6-ECD54D0F3D64}"/>
              </a:ext>
            </a:extLst>
          </p:cNvPr>
          <p:cNvSpPr>
            <a:spLocks noGrp="1" noChangeArrowheads="1"/>
          </p:cNvSpPr>
          <p:nvPr>
            <p:ph type="title"/>
          </p:nvPr>
        </p:nvSpPr>
        <p:spPr bwMode="auto">
          <a:xfrm>
            <a:off x="228600" y="373063"/>
            <a:ext cx="10972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4000" b="1">
                <a:solidFill>
                  <a:srgbClr val="002060"/>
                </a:solidFill>
                <a:latin typeface="Century Gothic" panose="020B0502020202020204" pitchFamily="34" charset="0"/>
              </a:rPr>
              <a:t>Pourquoi suivre les bonnes pratiques éditoriales ? (2)</a:t>
            </a:r>
          </a:p>
        </p:txBody>
      </p:sp>
      <p:sp>
        <p:nvSpPr>
          <p:cNvPr id="16387" name="Content Placeholder 2">
            <a:extLst>
              <a:ext uri="{FF2B5EF4-FFF2-40B4-BE49-F238E27FC236}">
                <a16:creationId xmlns:a16="http://schemas.microsoft.com/office/drawing/2014/main" id="{29EEA02E-EE82-443B-AEDD-9F9CAAC17F50}"/>
              </a:ext>
            </a:extLst>
          </p:cNvPr>
          <p:cNvSpPr>
            <a:spLocks noGrp="1" noChangeArrowheads="1"/>
          </p:cNvSpPr>
          <p:nvPr>
            <p:ph idx="1"/>
          </p:nvPr>
        </p:nvSpPr>
        <p:spPr bwMode="auto">
          <a:xfrm>
            <a:off x="838200" y="1219200"/>
            <a:ext cx="10515600" cy="4945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spcAft>
                <a:spcPts val="800"/>
              </a:spcAft>
            </a:pPr>
            <a:r>
              <a:rPr lang="en-ZA" altLang="en-US" sz="2400">
                <a:solidFill>
                  <a:srgbClr val="002060"/>
                </a:solidFill>
                <a:latin typeface="Century Gothic" panose="020B0502020202020204" pitchFamily="34" charset="0"/>
                <a:ea typeface="Calibri" panose="020F0502020204030204" pitchFamily="34" charset="0"/>
                <a:cs typeface="Times New Roman" panose="02020603050405020304" pitchFamily="18" charset="0"/>
              </a:rPr>
              <a:t>L'édition académique se déroule également dans un environnement où de puissants intérêts intellectuels, financiers et parfois politiques peuvent entrer en conflit ou en concurrence. </a:t>
            </a:r>
          </a:p>
          <a:p>
            <a:pPr algn="just">
              <a:spcAft>
                <a:spcPts val="800"/>
              </a:spcAft>
            </a:pPr>
            <a:r>
              <a:rPr lang="en-ZA" altLang="en-US" sz="2400">
                <a:solidFill>
                  <a:srgbClr val="002060"/>
                </a:solidFill>
                <a:latin typeface="Century Gothic" panose="020B0502020202020204" pitchFamily="34" charset="0"/>
                <a:ea typeface="Calibri" panose="020F0502020204030204" pitchFamily="34" charset="0"/>
                <a:cs typeface="Times New Roman" panose="02020603050405020304" pitchFamily="18" charset="0"/>
              </a:rPr>
              <a:t>De bonnes décisions et des processus éditoriaux solides sont nécessaires pour gérer ces intérêts qui favoriseront un système d'édition durable et efficace.</a:t>
            </a:r>
          </a:p>
          <a:p>
            <a:pPr algn="just">
              <a:spcAft>
                <a:spcPts val="800"/>
              </a:spcAft>
            </a:pPr>
            <a:r>
              <a:rPr lang="en-ZA" altLang="en-US" sz="2400">
                <a:solidFill>
                  <a:srgbClr val="002060"/>
                </a:solidFill>
                <a:latin typeface="Century Gothic" panose="020B0502020202020204" pitchFamily="34" charset="0"/>
                <a:ea typeface="Calibri" panose="020F0502020204030204" pitchFamily="34" charset="0"/>
                <a:cs typeface="Times New Roman" panose="02020603050405020304" pitchFamily="18" charset="0"/>
              </a:rPr>
              <a:t>Les bonnes pratiques de publication ne se développent pas par hasard, et ne s'imposeront que si elles sont activement promues.</a:t>
            </a:r>
          </a:p>
          <a:p>
            <a:endParaRPr lang="en-ZA" altLang="en-US" sz="2400">
              <a:solidFill>
                <a:srgbClr val="002060"/>
              </a:solidFill>
              <a:ea typeface="Calibri" panose="020F0502020204030204" pitchFamily="34" charset="0"/>
              <a:cs typeface="Times New Roman" panose="02020603050405020304"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3BB2C28-1B73-4577-9089-37C935E1A9C1}"/>
              </a:ext>
            </a:extLst>
          </p:cNvPr>
          <p:cNvSpPr>
            <a:spLocks noGrp="1" noChangeArrowheads="1"/>
          </p:cNvSpPr>
          <p:nvPr>
            <p:ph type="title"/>
          </p:nvPr>
        </p:nvSpPr>
        <p:spPr bwMode="auto">
          <a:xfrm>
            <a:off x="641350" y="457200"/>
            <a:ext cx="10972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ZA" altLang="en-US" sz="4000" b="1">
                <a:solidFill>
                  <a:srgbClr val="002060"/>
                </a:solidFill>
                <a:latin typeface="Century Gothic" panose="020B0502020202020204" pitchFamily="34" charset="0"/>
              </a:rPr>
              <a:t>Code de bonnes pratiques</a:t>
            </a:r>
          </a:p>
        </p:txBody>
      </p:sp>
      <p:sp>
        <p:nvSpPr>
          <p:cNvPr id="3" name="Content Placeholder 2">
            <a:extLst>
              <a:ext uri="{FF2B5EF4-FFF2-40B4-BE49-F238E27FC236}">
                <a16:creationId xmlns:a16="http://schemas.microsoft.com/office/drawing/2014/main" id="{3854C823-81D3-4F13-97BD-4C013CD06010}"/>
              </a:ext>
            </a:extLst>
          </p:cNvPr>
          <p:cNvSpPr>
            <a:spLocks noGrp="1"/>
          </p:cNvSpPr>
          <p:nvPr>
            <p:ph idx="1"/>
          </p:nvPr>
        </p:nvSpPr>
        <p:spPr>
          <a:xfrm>
            <a:off x="609600" y="1600200"/>
            <a:ext cx="10972800" cy="3124200"/>
          </a:xfrm>
        </p:spPr>
        <p:txBody>
          <a:bodyPr>
            <a:normAutofit fontScale="62500" lnSpcReduction="20000"/>
          </a:bodyPr>
          <a:lstStyle/>
          <a:p>
            <a:pPr marL="0" indent="0" algn="ctr">
              <a:lnSpc>
                <a:spcPct val="120000"/>
              </a:lnSpc>
              <a:spcAft>
                <a:spcPts val="800"/>
              </a:spcAft>
              <a:buFont typeface="Arial" panose="020B0604020202020204" pitchFamily="34" charset="0"/>
              <a:buNone/>
              <a:defRPr/>
            </a:pPr>
            <a:r>
              <a:rPr lang="en-ZA" sz="4400" b="1" spc="15" dirty="0">
                <a:solidFill>
                  <a:srgbClr val="002060"/>
                </a:solidFill>
                <a:latin typeface="Century Gothic" panose="020B0502020202020204" pitchFamily="34" charset="0"/>
                <a:ea typeface="Calibri" panose="020F0502020204030204" pitchFamily="34" charset="0"/>
                <a:cs typeface="Open Sans" panose="020B0606030504020204" pitchFamily="34" charset="0"/>
              </a:rPr>
              <a:t>Un code de bonnes pratiques est </a:t>
            </a:r>
            <a:r>
              <a:rPr lang="en-ZA" sz="4400" spc="15" dirty="0">
                <a:solidFill>
                  <a:srgbClr val="002060"/>
                </a:solidFill>
                <a:latin typeface="Century Gothic" panose="020B0502020202020204" pitchFamily="34" charset="0"/>
                <a:ea typeface="Calibri" panose="020F0502020204030204" pitchFamily="34" charset="0"/>
                <a:cs typeface="Open Sans" panose="020B0606030504020204" pitchFamily="34" charset="0"/>
              </a:rPr>
              <a:t>une procédure dont la recherche et l'expérience ont montré qu'elle produisait des résultats optimaux et qui est établie ou proposée comme une norme susceptible d'être largement adoptée.</a:t>
            </a:r>
            <a:endParaRPr lang="en-ZA" sz="4400" spc="15" dirty="0">
              <a:solidFill>
                <a:srgbClr val="303336"/>
              </a:solidFill>
              <a:latin typeface="Century Gothic" panose="020B0502020202020204" pitchFamily="34" charset="0"/>
              <a:ea typeface="Calibri" panose="020F0502020204030204" pitchFamily="34" charset="0"/>
              <a:cs typeface="Open Sans" panose="020B0606030504020204" pitchFamily="34" charset="0"/>
            </a:endParaRPr>
          </a:p>
          <a:p>
            <a:pPr>
              <a:lnSpc>
                <a:spcPct val="150000"/>
              </a:lnSpc>
              <a:spcAft>
                <a:spcPts val="800"/>
              </a:spcAft>
              <a:defRPr/>
            </a:pPr>
            <a:endParaRPr lang="en-ZA" sz="1800" spc="15" dirty="0">
              <a:solidFill>
                <a:srgbClr val="303336"/>
              </a:solidFill>
              <a:latin typeface="Century Gothic" panose="020B0502020202020204" pitchFamily="34" charset="0"/>
              <a:ea typeface="Calibri" panose="020F0502020204030204" pitchFamily="34" charset="0"/>
              <a:cs typeface="Open Sans" panose="020B0606030504020204" pitchFamily="34" charset="0"/>
            </a:endParaRPr>
          </a:p>
          <a:p>
            <a:pPr>
              <a:lnSpc>
                <a:spcPct val="150000"/>
              </a:lnSpc>
              <a:spcAft>
                <a:spcPts val="800"/>
              </a:spcAft>
              <a:defRPr/>
            </a:pPr>
            <a:endParaRPr lang="en-ZA" sz="29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marL="0" indent="0" algn="ctr">
              <a:buFont typeface="Arial" panose="020B0604020202020204" pitchFamily="34" charset="0"/>
              <a:buNone/>
              <a:defRPr/>
            </a:pPr>
            <a:r>
              <a:rPr lang="en-ZA" sz="29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Source : https://www.merriam-webster.com/dictionary/best%20practice</a:t>
            </a:r>
          </a:p>
          <a:p>
            <a:pPr>
              <a:defRPr/>
            </a:pPr>
            <a:endParaRPr lang="en-ZA"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5D856FE-660E-4E40-A115-2AE98704AF3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ZA" altLang="en-US" sz="4000" b="1">
                <a:solidFill>
                  <a:srgbClr val="002060"/>
                </a:solidFill>
                <a:latin typeface="Century Gothic" panose="020B0502020202020204" pitchFamily="34" charset="0"/>
              </a:rPr>
              <a:t>Conseils pour les auteurs et les pairs examinateurs</a:t>
            </a:r>
          </a:p>
        </p:txBody>
      </p:sp>
      <p:sp>
        <p:nvSpPr>
          <p:cNvPr id="18435" name="Content Placeholder 2">
            <a:extLst>
              <a:ext uri="{FF2B5EF4-FFF2-40B4-BE49-F238E27FC236}">
                <a16:creationId xmlns:a16="http://schemas.microsoft.com/office/drawing/2014/main" id="{DA8DC3CC-67F1-422D-8C05-D7FDFD7B806D}"/>
              </a:ext>
            </a:extLst>
          </p:cNvPr>
          <p:cNvSpPr>
            <a:spLocks noGrp="1" noChangeArrowheads="1"/>
          </p:cNvSpPr>
          <p:nvPr>
            <p:ph idx="1"/>
          </p:nvPr>
        </p:nvSpPr>
        <p:spPr bwMode="auto">
          <a:xfrm>
            <a:off x="838200" y="1400175"/>
            <a:ext cx="10515600" cy="5316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anose="05050102010706020507" pitchFamily="18" charset="2"/>
              <a:buChar char=""/>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Les résultats rapportés (recherche) doivent être originaux, ils ne doivent pas être publiés ailleurs.</a:t>
            </a:r>
          </a:p>
          <a:p>
            <a:pPr>
              <a:buFont typeface="Symbol" panose="05050102010706020507" pitchFamily="18" charset="2"/>
              <a:buChar char=""/>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Accord de publication : non pris en considération par une autre publication ; ne sera soumis à aucune autre revue jusqu'à une décision finale de rejet.</a:t>
            </a:r>
          </a:p>
          <a:p>
            <a:pPr>
              <a:buFont typeface="Symbol" panose="05050102010706020507" pitchFamily="18" charset="2"/>
              <a:buChar char=""/>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Les manuscrits doivent contenir des détails sur les méthodes et les matériaux utilisés dans l'étude.</a:t>
            </a:r>
          </a:p>
          <a:p>
            <a:pPr>
              <a:spcAft>
                <a:spcPts val="800"/>
              </a:spcAft>
              <a:buFont typeface="Symbol" panose="05050102010706020507" pitchFamily="18" charset="2"/>
              <a:buChar char=""/>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L'intégrité de l'étude exige qu'aucune donnée apparemment incohérente ne soit omise.</a:t>
            </a:r>
          </a:p>
          <a:p>
            <a:pPr>
              <a:spcAft>
                <a:spcPts val="800"/>
              </a:spcAft>
              <a:buFont typeface="Symbol" panose="05050102010706020507" pitchFamily="18" charset="2"/>
              <a:buChar char=""/>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Bonnes pratiques de citation</a:t>
            </a:r>
          </a:p>
          <a:p>
            <a:pPr marL="457200" lvl="1" indent="0">
              <a:spcAft>
                <a:spcPts val="800"/>
              </a:spcAft>
              <a:buFont typeface="Arial" panose="020B0604020202020204" pitchFamily="34" charset="0"/>
              <a:buNone/>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	- l'auto-citation doit être limitée</a:t>
            </a:r>
          </a:p>
          <a:p>
            <a:pPr marL="457200" lvl="1" indent="0">
              <a:spcAft>
                <a:spcPts val="800"/>
              </a:spcAft>
              <a:buFont typeface="Arial" panose="020B0604020202020204" pitchFamily="34" charset="0"/>
              <a:buNone/>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	- référence au premier rapport d'une constatation</a:t>
            </a:r>
          </a:p>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Pas de découpage en tranches de salami ! Les articles ne doivent pas être découpés en une série de publications.</a:t>
            </a:r>
          </a:p>
          <a:p>
            <a:pPr>
              <a:lnSpc>
                <a:spcPct val="107000"/>
              </a:lnSpc>
              <a:spcAft>
                <a:spcPts val="800"/>
              </a:spcAft>
            </a:pPr>
            <a:endPar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endParaRPr lang="en-ZA" altLang="en-US" sz="2000">
              <a:solidFill>
                <a:srgbClr val="002060"/>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1C2A89B-289D-4FFA-82CD-F39A0EE835E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ZA" altLang="en-US" sz="4000" b="1">
                <a:solidFill>
                  <a:srgbClr val="002060"/>
                </a:solidFill>
                <a:latin typeface="Century Gothic" panose="020B0502020202020204" pitchFamily="34" charset="0"/>
              </a:rPr>
              <a:t>Politique éditoriale</a:t>
            </a:r>
          </a:p>
        </p:txBody>
      </p:sp>
      <p:sp>
        <p:nvSpPr>
          <p:cNvPr id="19459" name="Content Placeholder 2">
            <a:extLst>
              <a:ext uri="{FF2B5EF4-FFF2-40B4-BE49-F238E27FC236}">
                <a16:creationId xmlns:a16="http://schemas.microsoft.com/office/drawing/2014/main" id="{AD500939-181E-4BBF-9FCC-E5D9F609D6E2}"/>
              </a:ext>
            </a:extLst>
          </p:cNvPr>
          <p:cNvSpPr>
            <a:spLocks noGrp="1" noChangeArrowheads="1"/>
          </p:cNvSpPr>
          <p:nvPr>
            <p:ph idx="1"/>
          </p:nvPr>
        </p:nvSpPr>
        <p:spPr bwMode="auto">
          <a:xfrm>
            <a:off x="631825" y="1020763"/>
            <a:ext cx="10515600" cy="554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Objectif de la revue</a:t>
            </a:r>
          </a:p>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Domaine(s) couvert(s) par la revue</a:t>
            </a:r>
          </a:p>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Types d'articles pouvant être acceptés pour publication </a:t>
            </a:r>
          </a:p>
          <a:p>
            <a:pPr lvl="1">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articles de recherche ou lettres ou communications brèves ; commentaires et revues qui fournissent une synthèse des connaissances existantes ; critiques de livres ; correspondance, etc ;</a:t>
            </a:r>
          </a:p>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Nécessité absolue d'être original et de ne pas être considéré pour une publication simultanée ailleurs ; </a:t>
            </a:r>
          </a:p>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Spécifications techniques relatives à la présentation des matériaux ; </a:t>
            </a:r>
          </a:p>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Utilisation d'arbitres et discrétion éditoriale ; </a:t>
            </a:r>
          </a:p>
          <a:p>
            <a:pPr>
              <a:spcAft>
                <a:spcPts val="800"/>
              </a:spcAft>
            </a:pPr>
            <a:r>
              <a:rPr lang="en-ZA" altLang="en-US" sz="2000">
                <a:solidFill>
                  <a:srgbClr val="002060"/>
                </a:solidFill>
                <a:latin typeface="Century Gothic" panose="020B0502020202020204" pitchFamily="34" charset="0"/>
                <a:ea typeface="Calibri" panose="020F0502020204030204" pitchFamily="34" charset="0"/>
                <a:cs typeface="Times New Roman" panose="02020603050405020304" pitchFamily="18" charset="0"/>
              </a:rPr>
              <a:t>Les frais éventuels (par exemple, les frais de traitement des articles ou les frais de mise en page). </a:t>
            </a:r>
          </a:p>
          <a:p>
            <a:endParaRPr lang="en-ZA" altLang="en-US" sz="2000">
              <a:solidFill>
                <a:srgbClr val="002060"/>
              </a:solidFill>
              <a:ea typeface="Calibri" panose="020F0502020204030204" pitchFamily="34" charset="0"/>
              <a:cs typeface="Times New Roman" panose="02020603050405020304" pitchFamily="18"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993CD9E-4168-4179-8051-EC691F564B6A}"/>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ZA" altLang="en-US" sz="4000" b="1">
                <a:solidFill>
                  <a:srgbClr val="002060"/>
                </a:solidFill>
                <a:latin typeface="Century Gothic" panose="020B0502020202020204" pitchFamily="34" charset="0"/>
              </a:rPr>
              <a:t>Autres politiques</a:t>
            </a:r>
          </a:p>
        </p:txBody>
      </p:sp>
      <p:sp>
        <p:nvSpPr>
          <p:cNvPr id="3" name="Content Placeholder 2">
            <a:extLst>
              <a:ext uri="{FF2B5EF4-FFF2-40B4-BE49-F238E27FC236}">
                <a16:creationId xmlns:a16="http://schemas.microsoft.com/office/drawing/2014/main" id="{701C92FE-BE38-4210-9772-5862117F2D39}"/>
              </a:ext>
            </a:extLst>
          </p:cNvPr>
          <p:cNvSpPr>
            <a:spLocks noGrp="1"/>
          </p:cNvSpPr>
          <p:nvPr>
            <p:ph idx="1"/>
          </p:nvPr>
        </p:nvSpPr>
        <p:spPr>
          <a:xfrm>
            <a:off x="641350" y="1066800"/>
            <a:ext cx="10710863" cy="5349875"/>
          </a:xfrm>
        </p:spPr>
        <p:txBody>
          <a:bodyPr>
            <a:normAutofit/>
          </a:bodyPr>
          <a:lstStyle/>
          <a:p>
            <a:pPr marL="0" indent="0">
              <a:buFont typeface="Arial" panose="020B0604020202020204" pitchFamily="34" charset="0"/>
              <a:buNone/>
              <a:defRPr/>
            </a:pPr>
            <a:r>
              <a:rPr lang="en-ZA" dirty="0">
                <a:solidFill>
                  <a:srgbClr val="002060"/>
                </a:solidFill>
                <a:latin typeface="Century Gothic" panose="020B0502020202020204" pitchFamily="34" charset="0"/>
              </a:rPr>
              <a:t>Doit être publié sur le site web de la revue</a:t>
            </a:r>
          </a:p>
          <a:p>
            <a:pPr>
              <a:spcAft>
                <a:spcPts val="800"/>
              </a:spcAft>
              <a:defRPr/>
            </a:pPr>
            <a:endParaRPr lang="en-ZA" sz="18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endParaRPr>
          </a:p>
          <a:p>
            <a:pPr>
              <a:spcAft>
                <a:spcPts val="800"/>
              </a:spcAft>
              <a:defRPr/>
            </a:pPr>
            <a:r>
              <a:rPr lang="en-ZA" sz="18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Conflit d'intérêt ; </a:t>
            </a:r>
          </a:p>
          <a:p>
            <a:pPr>
              <a:spcAft>
                <a:spcPts val="800"/>
              </a:spcAft>
              <a:defRPr/>
            </a:pPr>
            <a:r>
              <a:rPr lang="en-ZA" sz="18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La confidentialité ; </a:t>
            </a:r>
          </a:p>
          <a:p>
            <a:pPr>
              <a:spcAft>
                <a:spcPts val="800"/>
              </a:spcAft>
              <a:defRPr/>
            </a:pPr>
            <a:r>
              <a:rPr lang="en-ZA" sz="18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Questions éthiques (y compris le plagiat) ;</a:t>
            </a:r>
          </a:p>
          <a:p>
            <a:pPr>
              <a:spcAft>
                <a:spcPts val="800"/>
              </a:spcAft>
              <a:defRPr/>
            </a:pPr>
            <a:r>
              <a:rPr lang="en-ZA" sz="18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Corrections (Errata, Corrigenda, Retractions) ;</a:t>
            </a:r>
          </a:p>
          <a:p>
            <a:pPr>
              <a:spcAft>
                <a:spcPts val="800"/>
              </a:spcAft>
              <a:defRPr/>
            </a:pPr>
            <a:r>
              <a:rPr lang="en-ZA" sz="18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Droits d'auteur et licences ; </a:t>
            </a:r>
          </a:p>
          <a:p>
            <a:pPr>
              <a:spcAft>
                <a:spcPts val="800"/>
              </a:spcAft>
              <a:defRPr/>
            </a:pPr>
            <a:r>
              <a:rPr lang="en-ZA" sz="18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La publicité ;</a:t>
            </a:r>
          </a:p>
          <a:p>
            <a:pPr>
              <a:spcAft>
                <a:spcPts val="800"/>
              </a:spcAft>
              <a:defRPr/>
            </a:pPr>
            <a:r>
              <a:rPr lang="en-ZA" sz="18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Preprints, archivage numérique, préservation ; </a:t>
            </a:r>
          </a:p>
          <a:p>
            <a:pPr>
              <a:spcAft>
                <a:spcPts val="800"/>
              </a:spcAft>
              <a:defRPr/>
            </a:pPr>
            <a:r>
              <a:rPr lang="en-ZA" sz="1800" dirty="0">
                <a:solidFill>
                  <a:srgbClr val="002060"/>
                </a:solidFill>
                <a:latin typeface="Century Gothic" panose="020B0502020202020204" pitchFamily="34" charset="0"/>
                <a:ea typeface="Calibri" panose="020F0502020204030204" pitchFamily="34" charset="0"/>
                <a:cs typeface="Times New Roman" panose="02020603050405020304" pitchFamily="18" charset="0"/>
              </a:rPr>
              <a:t>Politiques d'examen par les pairs.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10B5AB7-A0C6-43D1-A598-AEE9C6B018B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ZA" altLang="en-US" sz="4000" b="1">
                <a:solidFill>
                  <a:srgbClr val="002060"/>
                </a:solidFill>
                <a:latin typeface="Century Gothic" panose="020B0502020202020204" pitchFamily="34" charset="0"/>
              </a:rPr>
              <a:t>Processus éditoriaux</a:t>
            </a:r>
          </a:p>
        </p:txBody>
      </p:sp>
      <p:sp>
        <p:nvSpPr>
          <p:cNvPr id="21507" name="Content Placeholder 2">
            <a:extLst>
              <a:ext uri="{FF2B5EF4-FFF2-40B4-BE49-F238E27FC236}">
                <a16:creationId xmlns:a16="http://schemas.microsoft.com/office/drawing/2014/main" id="{D02AE3C0-C824-4497-BA65-601EB7184166}"/>
              </a:ext>
            </a:extLst>
          </p:cNvPr>
          <p:cNvSpPr>
            <a:spLocks noGrp="1" noChangeArrowheads="1"/>
          </p:cNvSpPr>
          <p:nvPr>
            <p:ph idx="1"/>
          </p:nvPr>
        </p:nvSpPr>
        <p:spPr bwMode="auto">
          <a:xfrm>
            <a:off x="609600" y="1600200"/>
            <a:ext cx="10972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2400">
                <a:solidFill>
                  <a:srgbClr val="002060"/>
                </a:solidFill>
                <a:latin typeface="Century Gothic" panose="020B0502020202020204" pitchFamily="34" charset="0"/>
              </a:rPr>
              <a:t>Les bourses d'études devraient être ouvertes à plusieurs institutions </a:t>
            </a:r>
          </a:p>
          <a:p>
            <a:pPr lvl="1"/>
            <a:r>
              <a:rPr lang="en-ZA" altLang="en-US" sz="2400">
                <a:solidFill>
                  <a:srgbClr val="002060"/>
                </a:solidFill>
                <a:latin typeface="Century Gothic" panose="020B0502020202020204" pitchFamily="34" charset="0"/>
              </a:rPr>
              <a:t>Prendre en considération les soumissions du continent africain et des auteurs internationaux</a:t>
            </a:r>
          </a:p>
          <a:p>
            <a:r>
              <a:rPr lang="en-ZA" altLang="en-US" sz="2400">
                <a:solidFill>
                  <a:srgbClr val="002060"/>
                </a:solidFill>
                <a:latin typeface="Century Gothic" panose="020B0502020202020204" pitchFamily="34" charset="0"/>
              </a:rPr>
              <a:t>Les rédacteurs en chef/membres du comité de rédaction soumettent leurs articles à leur propre journal ?</a:t>
            </a:r>
          </a:p>
          <a:p>
            <a:pPr lvl="1"/>
            <a:r>
              <a:rPr lang="en-ZA" altLang="en-US" sz="2400">
                <a:solidFill>
                  <a:srgbClr val="002060"/>
                </a:solidFill>
                <a:latin typeface="Century Gothic" panose="020B0502020202020204" pitchFamily="34" charset="0"/>
              </a:rPr>
              <a:t>Dans l'idéal, non, mais s'ils le font, .....</a:t>
            </a:r>
          </a:p>
          <a:p>
            <a:pPr lvl="1"/>
            <a:r>
              <a:rPr lang="en-ZA" altLang="en-US" sz="2400">
                <a:solidFill>
                  <a:srgbClr val="002060"/>
                </a:solidFill>
                <a:latin typeface="Century Gothic" panose="020B0502020202020204" pitchFamily="34" charset="0"/>
              </a:rPr>
              <a:t>Délégation du pouvoir discrétionnaire de la rédaction </a:t>
            </a:r>
          </a:p>
          <a:p>
            <a:r>
              <a:rPr lang="en-ZA" altLang="en-US" sz="2400">
                <a:solidFill>
                  <a:srgbClr val="002060"/>
                </a:solidFill>
                <a:latin typeface="Century Gothic" panose="020B0502020202020204" pitchFamily="34" charset="0"/>
              </a:rPr>
              <a:t>Les coordonnées de la rédaction doivent figurer sur le site web (ainsi que les autres informations nécessaires).</a:t>
            </a:r>
          </a:p>
          <a:p>
            <a:r>
              <a:rPr lang="en-ZA" altLang="en-US" sz="2400">
                <a:solidFill>
                  <a:srgbClr val="002060"/>
                </a:solidFill>
                <a:latin typeface="Century Gothic" panose="020B0502020202020204" pitchFamily="34" charset="0"/>
              </a:rPr>
              <a:t>La revue doit avoir un comité de rédaction ou un comité consultatif de rédaction.</a:t>
            </a:r>
          </a:p>
          <a:p>
            <a:endParaRPr lang="en-ZA" altLang="en-US" sz="2400">
              <a:solidFill>
                <a:srgbClr val="002060"/>
              </a:solidFill>
              <a:latin typeface="Century Gothic" panose="020B050202020202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58B2041-C7E8-43D3-B35E-C1B078C28EC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ZA" altLang="en-US" sz="4000" b="1">
                <a:solidFill>
                  <a:srgbClr val="002060"/>
                </a:solidFill>
              </a:rPr>
              <a:t>Comité de rédaction</a:t>
            </a:r>
          </a:p>
        </p:txBody>
      </p:sp>
      <p:sp>
        <p:nvSpPr>
          <p:cNvPr id="22531" name="Content Placeholder 2">
            <a:extLst>
              <a:ext uri="{FF2B5EF4-FFF2-40B4-BE49-F238E27FC236}">
                <a16:creationId xmlns:a16="http://schemas.microsoft.com/office/drawing/2014/main" id="{5DD55B34-EF74-4F36-B909-70D3A4014497}"/>
              </a:ext>
            </a:extLst>
          </p:cNvPr>
          <p:cNvSpPr>
            <a:spLocks noGrp="1" noChangeArrowheads="1"/>
          </p:cNvSpPr>
          <p:nvPr>
            <p:ph idx="1"/>
          </p:nvPr>
        </p:nvSpPr>
        <p:spPr bwMode="auto">
          <a:xfrm>
            <a:off x="609600" y="1012825"/>
            <a:ext cx="10972800" cy="483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2400">
                <a:solidFill>
                  <a:srgbClr val="002060"/>
                </a:solidFill>
                <a:latin typeface="Century Gothic" panose="020B0502020202020204" pitchFamily="34" charset="0"/>
              </a:rPr>
              <a:t>Les membres du conseil d'administration doivent être qualifiés et experts dans le domaine - ils doivent être en mesure de contribuer et de soutenir le rédacteur en chef.</a:t>
            </a:r>
          </a:p>
          <a:p>
            <a:r>
              <a:rPr lang="en-ZA" altLang="en-US" sz="2400">
                <a:solidFill>
                  <a:srgbClr val="002060"/>
                </a:solidFill>
                <a:latin typeface="Century Gothic" panose="020B0502020202020204" pitchFamily="34" charset="0"/>
                <a:cs typeface="Times New Roman" panose="02020603050405020304" pitchFamily="18" charset="0"/>
              </a:rPr>
              <a:t>Les membres du conseil d'administration donnent du prestige à la revue.</a:t>
            </a:r>
          </a:p>
          <a:p>
            <a:r>
              <a:rPr lang="en-ZA" altLang="en-US" sz="2400">
                <a:solidFill>
                  <a:srgbClr val="002060"/>
                </a:solidFill>
                <a:latin typeface="Century Gothic" panose="020B0502020202020204" pitchFamily="34" charset="0"/>
              </a:rPr>
              <a:t>La composition du conseil d'administration doit être revue régulièrement.</a:t>
            </a:r>
          </a:p>
          <a:p>
            <a:r>
              <a:rPr lang="en-ZA" altLang="en-US" sz="2400">
                <a:solidFill>
                  <a:srgbClr val="002060"/>
                </a:solidFill>
                <a:latin typeface="Century Gothic" panose="020B0502020202020204" pitchFamily="34" charset="0"/>
              </a:rPr>
              <a:t>Les membres doivent recevoir une indication claire de leur rôle et de leurs fonctions.</a:t>
            </a:r>
          </a:p>
          <a:p>
            <a:r>
              <a:rPr lang="en-ZA" altLang="en-US" sz="2400">
                <a:solidFill>
                  <a:srgbClr val="002060"/>
                </a:solidFill>
                <a:latin typeface="Century Gothic" panose="020B0502020202020204" pitchFamily="34" charset="0"/>
              </a:rPr>
              <a:t>Les membres du conseil doivent conseiller et soutenir l'équipe de rédaction.</a:t>
            </a:r>
          </a:p>
          <a:p>
            <a:r>
              <a:rPr lang="en-ZA" altLang="en-US" sz="2400">
                <a:solidFill>
                  <a:srgbClr val="002060"/>
                </a:solidFill>
                <a:latin typeface="Century Gothic" panose="020B0502020202020204" pitchFamily="34" charset="0"/>
              </a:rPr>
              <a:t>Examiner occasionnellement des articles - s'ils relèvent de leur domaine d'expertise.</a:t>
            </a:r>
          </a:p>
          <a:p>
            <a:r>
              <a:rPr lang="en-ZA" altLang="en-US" sz="2400">
                <a:solidFill>
                  <a:srgbClr val="002060"/>
                </a:solidFill>
                <a:latin typeface="Century Gothic" panose="020B0502020202020204" pitchFamily="34" charset="0"/>
              </a:rPr>
              <a:t>Encouragez vos collègues et vos pairs </a:t>
            </a:r>
            <a:r>
              <a:rPr lang="en-ZA" altLang="en-US" sz="2400">
                <a:solidFill>
                  <a:srgbClr val="002060"/>
                </a:solidFill>
                <a:latin typeface="Century Gothic" panose="020B0502020202020204" pitchFamily="34" charset="0"/>
                <a:ea typeface="Calibri" panose="020F0502020204030204" pitchFamily="34" charset="0"/>
                <a:cs typeface="Times New Roman" panose="02020603050405020304" pitchFamily="18" charset="0"/>
              </a:rPr>
              <a:t>à soumettre des articles appropriés.</a:t>
            </a:r>
          </a:p>
          <a:p>
            <a:r>
              <a:rPr lang="en-ZA" altLang="en-US" sz="2400">
                <a:solidFill>
                  <a:srgbClr val="002060"/>
                </a:solidFill>
                <a:latin typeface="Century Gothic" panose="020B0502020202020204" pitchFamily="34" charset="0"/>
                <a:cs typeface="Times New Roman" panose="02020603050405020304" pitchFamily="18" charset="0"/>
              </a:rPr>
              <a:t>Promouvoir le journal sur les médias sociaux et lors des conférences.</a:t>
            </a:r>
          </a:p>
          <a:p>
            <a:r>
              <a:rPr lang="en-ZA" altLang="en-US" sz="2400">
                <a:solidFill>
                  <a:srgbClr val="002060"/>
                </a:solidFill>
                <a:latin typeface="Century Gothic" panose="020B0502020202020204" pitchFamily="34" charset="0"/>
                <a:cs typeface="Times New Roman" panose="02020603050405020304" pitchFamily="18" charset="0"/>
              </a:rPr>
              <a:t>Respectez les informations confidentielles du journal.</a:t>
            </a:r>
          </a:p>
          <a:p>
            <a:r>
              <a:rPr lang="en-ZA" altLang="en-US" sz="2400">
                <a:solidFill>
                  <a:srgbClr val="002060"/>
                </a:solidFill>
                <a:latin typeface="Century Gothic" panose="020B0502020202020204" pitchFamily="34" charset="0"/>
                <a:cs typeface="Times New Roman" panose="02020603050405020304" pitchFamily="18" charset="0"/>
              </a:rPr>
              <a:t>Accepter la décision des rédacteurs comme définitive.</a:t>
            </a:r>
            <a:endParaRPr lang="en-ZA" altLang="en-US" sz="2400">
              <a:solidFill>
                <a:srgbClr val="002060"/>
              </a:solidFill>
              <a:latin typeface="Century Gothic" panose="020B0502020202020204" pitchFamily="34" charset="0"/>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TotalTime>
  <Words>1379</Words>
  <Application>Microsoft Macintosh PowerPoint</Application>
  <PresentationFormat>Widescreen</PresentationFormat>
  <Paragraphs>121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Symbol</vt:lpstr>
      <vt:lpstr>Office Theme</vt:lpstr>
      <vt:lpstr>PowerPoint Presentation</vt:lpstr>
      <vt:lpstr> Pourquoi suivre les bonnes pratiques éditoriales ?</vt:lpstr>
      <vt:lpstr>Pourquoi suivre les bonnes pratiques éditoriales ? (2)</vt:lpstr>
      <vt:lpstr>Code de bonnes pratiques</vt:lpstr>
      <vt:lpstr>Conseils pour les auteurs et les pairs examinateurs</vt:lpstr>
      <vt:lpstr>Politique éditoriale</vt:lpstr>
      <vt:lpstr>Autres politiques</vt:lpstr>
      <vt:lpstr>Processus éditoriaux</vt:lpstr>
      <vt:lpstr>Comité de rédaction</vt:lpstr>
      <vt:lpstr>Examen par les pairs</vt:lpstr>
      <vt:lpstr>Examen par les pairs (2)</vt:lpstr>
      <vt:lpstr>Examen par les pairs (2)</vt:lpstr>
      <vt:lpstr>Lignes directrices pour l'examen par les pairs</vt:lpstr>
      <vt:lpstr>Aspects techniques</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Jackie</dc:creator>
  <cp:keywords>, docId:D14DA752C891A725AE87EE18A9035CEA</cp:keywords>
  <cp:lastModifiedBy>Jean Fairbairn</cp:lastModifiedBy>
  <cp:revision>1041</cp:revision>
  <cp:lastPrinted>2018-09-14T08:16:37Z</cp:lastPrinted>
  <dcterms:created xsi:type="dcterms:W3CDTF">2009-07-20T11:24:15Z</dcterms:created>
  <dcterms:modified xsi:type="dcterms:W3CDTF">2022-02-21T14:42:38Z</dcterms:modified>
</cp:coreProperties>
</file>