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17"/>
  </p:notesMasterIdLst>
  <p:handoutMasterIdLst>
    <p:handoutMasterId r:id="rId18"/>
  </p:handoutMasterIdLst>
  <p:sldIdLst>
    <p:sldId id="509" r:id="rId2"/>
    <p:sldId id="257" r:id="rId3"/>
    <p:sldId id="258" r:id="rId4"/>
    <p:sldId id="259" r:id="rId5"/>
    <p:sldId id="260" r:id="rId6"/>
    <p:sldId id="262" r:id="rId7"/>
    <p:sldId id="263" r:id="rId8"/>
    <p:sldId id="264" r:id="rId9"/>
    <p:sldId id="265" r:id="rId10"/>
    <p:sldId id="266" r:id="rId11"/>
    <p:sldId id="267" r:id="rId12"/>
    <p:sldId id="587" r:id="rId13"/>
    <p:sldId id="268" r:id="rId14"/>
    <p:sldId id="261" r:id="rId15"/>
    <p:sldId id="586" r:id="rId16"/>
  </p:sldIdLst>
  <p:sldSz cx="12192000" cy="6858000"/>
  <p:notesSz cx="6797675" cy="9926638"/>
  <p:defaultTextStyle>
    <a:defPPr>
      <a:defRPr lang="en-US"/>
    </a:defPPr>
    <a:lvl1pPr algn="l" defTabSz="457200"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016">
          <p15:clr>
            <a:srgbClr val="A4A3A4"/>
          </p15:clr>
        </p15:guide>
        <p15:guide id="2" pos="3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91BE"/>
    <a:srgbClr val="468390"/>
    <a:srgbClr val="FF6600"/>
    <a:srgbClr val="33CCCC"/>
    <a:srgbClr val="00247D"/>
    <a:srgbClr val="0000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84" autoAdjust="0"/>
    <p:restoredTop sz="90358" autoAdjust="0"/>
  </p:normalViewPr>
  <p:slideViewPr>
    <p:cSldViewPr snapToObjects="1">
      <p:cViewPr varScale="1">
        <p:scale>
          <a:sx n="131" d="100"/>
          <a:sy n="131" d="100"/>
        </p:scale>
        <p:origin x="416" y="144"/>
      </p:cViewPr>
      <p:guideLst>
        <p:guide orient="horz" pos="2016"/>
        <p:guide pos="320"/>
      </p:guideLst>
    </p:cSldViewPr>
  </p:slideViewPr>
  <p:notesTextViewPr>
    <p:cViewPr>
      <p:scale>
        <a:sx n="3" d="2"/>
        <a:sy n="3" d="2"/>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1279EDF-E497-40D6-B661-974E2C35893A}"/>
              </a:ext>
            </a:extLst>
          </p:cNvPr>
          <p:cNvSpPr>
            <a:spLocks noGrp="1"/>
          </p:cNvSpPr>
          <p:nvPr>
            <p:ph type="hdr" sz="quarter"/>
          </p:nvPr>
        </p:nvSpPr>
        <p:spPr>
          <a:xfrm>
            <a:off x="0" y="0"/>
            <a:ext cx="2944813" cy="496888"/>
          </a:xfrm>
          <a:prstGeom prst="rect">
            <a:avLst/>
          </a:prstGeom>
        </p:spPr>
        <p:txBody>
          <a:bodyPr vert="horz" lIns="93179" tIns="46590" rIns="93179" bIns="46590" rtlCol="0"/>
          <a:lstStyle>
            <a:lvl1pPr algn="l" eaLnBrk="1" hangingPunct="1">
              <a:defRPr sz="1200">
                <a:latin typeface="Arial" charset="0"/>
                <a:ea typeface="ＭＳ Ｐゴシック" pitchFamily="-108" charset="-128"/>
                <a:cs typeface="+mn-cs"/>
              </a:defRPr>
            </a:lvl1pPr>
          </a:lstStyle>
          <a:p>
            <a:pPr>
              <a:defRPr/>
            </a:pPr>
            <a:endParaRPr lang="en-US"/>
          </a:p>
        </p:txBody>
      </p:sp>
      <p:sp>
        <p:nvSpPr>
          <p:cNvPr id="3" name="Date Placeholder 2">
            <a:extLst>
              <a:ext uri="{FF2B5EF4-FFF2-40B4-BE49-F238E27FC236}">
                <a16:creationId xmlns:a16="http://schemas.microsoft.com/office/drawing/2014/main" id="{2E0BFDD0-30B2-4BE0-9BF5-5B074BBD2593}"/>
              </a:ext>
            </a:extLst>
          </p:cNvPr>
          <p:cNvSpPr>
            <a:spLocks noGrp="1"/>
          </p:cNvSpPr>
          <p:nvPr>
            <p:ph type="dt" sz="quarter" idx="1"/>
          </p:nvPr>
        </p:nvSpPr>
        <p:spPr>
          <a:xfrm>
            <a:off x="3851275" y="0"/>
            <a:ext cx="2944813" cy="496888"/>
          </a:xfrm>
          <a:prstGeom prst="rect">
            <a:avLst/>
          </a:prstGeom>
        </p:spPr>
        <p:txBody>
          <a:bodyPr vert="horz" wrap="square" lIns="93179" tIns="46590" rIns="93179" bIns="46590" numCol="1" anchor="t" anchorCtr="0" compatLnSpc="1">
            <a:prstTxWarp prst="textNoShape">
              <a:avLst/>
            </a:prstTxWarp>
          </a:bodyPr>
          <a:lstStyle>
            <a:lvl1pPr algn="r" eaLnBrk="1" hangingPunct="1">
              <a:defRPr sz="1200">
                <a:latin typeface="Arial" panose="020B0604020202020204" pitchFamily="34" charset="0"/>
              </a:defRPr>
            </a:lvl1pPr>
          </a:lstStyle>
          <a:p>
            <a:pPr>
              <a:defRPr/>
            </a:pPr>
            <a:fld id="{D49B7267-9216-491E-8F61-41FB8A9AF444}" type="datetime1">
              <a:rPr lang="en-US" altLang="en-US"/>
              <a:pPr>
                <a:defRPr/>
              </a:pPr>
              <a:t>2/21/22</a:t>
            </a:fld>
            <a:endParaRPr lang="en-US" altLang="en-US" dirty="0"/>
          </a:p>
        </p:txBody>
      </p:sp>
      <p:sp>
        <p:nvSpPr>
          <p:cNvPr id="4" name="Footer Placeholder 3">
            <a:extLst>
              <a:ext uri="{FF2B5EF4-FFF2-40B4-BE49-F238E27FC236}">
                <a16:creationId xmlns:a16="http://schemas.microsoft.com/office/drawing/2014/main" id="{9089D7F0-C66D-4C6C-8194-C9E85B96CAF4}"/>
              </a:ext>
            </a:extLst>
          </p:cNvPr>
          <p:cNvSpPr>
            <a:spLocks noGrp="1"/>
          </p:cNvSpPr>
          <p:nvPr>
            <p:ph type="ftr" sz="quarter" idx="2"/>
          </p:nvPr>
        </p:nvSpPr>
        <p:spPr>
          <a:xfrm>
            <a:off x="0" y="9428163"/>
            <a:ext cx="2944813" cy="496887"/>
          </a:xfrm>
          <a:prstGeom prst="rect">
            <a:avLst/>
          </a:prstGeom>
        </p:spPr>
        <p:txBody>
          <a:bodyPr vert="horz" lIns="93179" tIns="46590" rIns="93179" bIns="46590" rtlCol="0" anchor="b"/>
          <a:lstStyle>
            <a:lvl1pPr algn="l" eaLnBrk="1" hangingPunct="1">
              <a:defRPr sz="1200">
                <a:latin typeface="Arial" charset="0"/>
                <a:ea typeface="ＭＳ Ｐゴシック" pitchFamily="-108" charset="-128"/>
                <a:cs typeface="+mn-cs"/>
              </a:defRPr>
            </a:lvl1pPr>
          </a:lstStyle>
          <a:p>
            <a:pPr>
              <a:defRPr/>
            </a:pPr>
            <a:endParaRPr lang="en-US"/>
          </a:p>
        </p:txBody>
      </p:sp>
      <p:sp>
        <p:nvSpPr>
          <p:cNvPr id="5" name="Slide Number Placeholder 4">
            <a:extLst>
              <a:ext uri="{FF2B5EF4-FFF2-40B4-BE49-F238E27FC236}">
                <a16:creationId xmlns:a16="http://schemas.microsoft.com/office/drawing/2014/main" id="{6FB4544A-4FEF-457E-9463-A969A70C3EEC}"/>
              </a:ext>
            </a:extLst>
          </p:cNvPr>
          <p:cNvSpPr>
            <a:spLocks noGrp="1"/>
          </p:cNvSpPr>
          <p:nvPr>
            <p:ph type="sldNum" sz="quarter" idx="3"/>
          </p:nvPr>
        </p:nvSpPr>
        <p:spPr>
          <a:xfrm>
            <a:off x="3851275" y="9428163"/>
            <a:ext cx="2944813" cy="496887"/>
          </a:xfrm>
          <a:prstGeom prst="rect">
            <a:avLst/>
          </a:prstGeom>
        </p:spPr>
        <p:txBody>
          <a:bodyPr vert="horz" wrap="square" lIns="93179" tIns="46590" rIns="93179" bIns="46590" numCol="1" anchor="b" anchorCtr="0" compatLnSpc="1">
            <a:prstTxWarp prst="textNoShape">
              <a:avLst/>
            </a:prstTxWarp>
          </a:bodyPr>
          <a:lstStyle>
            <a:lvl1pPr algn="r" eaLnBrk="1" hangingPunct="1">
              <a:defRPr sz="1200"/>
            </a:lvl1pPr>
          </a:lstStyle>
          <a:p>
            <a:pPr>
              <a:defRPr/>
            </a:pPr>
            <a:fld id="{BAF0BFE7-058D-46DD-BE56-ECD62650840E}" type="slidenum">
              <a:rPr lang="en-US" altLang="en-US"/>
              <a:pPr>
                <a:defRPr/>
              </a:pPr>
              <a:t>‹#›</a:t>
            </a:fld>
            <a:endParaRPr lang="en-US" altLang="en-US" dirty="0"/>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DDAB04A-B6E7-4B10-A11C-9145AAC813DC}"/>
              </a:ext>
            </a:extLst>
          </p:cNvPr>
          <p:cNvSpPr>
            <a:spLocks noGrp="1"/>
          </p:cNvSpPr>
          <p:nvPr>
            <p:ph type="hdr" sz="quarter"/>
          </p:nvPr>
        </p:nvSpPr>
        <p:spPr>
          <a:xfrm>
            <a:off x="0" y="0"/>
            <a:ext cx="2944813" cy="496888"/>
          </a:xfrm>
          <a:prstGeom prst="rect">
            <a:avLst/>
          </a:prstGeom>
        </p:spPr>
        <p:txBody>
          <a:bodyPr vert="horz" wrap="square" lIns="93179" tIns="46590" rIns="93179" bIns="46590" numCol="1" anchor="t" anchorCtr="0" compatLnSpc="1">
            <a:prstTxWarp prst="textNoShape">
              <a:avLst/>
            </a:prstTxWarp>
          </a:bodyPr>
          <a:lstStyle>
            <a:lvl1pPr eaLnBrk="1" hangingPunct="1">
              <a:defRPr sz="1200">
                <a:latin typeface="Arial" charset="0"/>
                <a:ea typeface="ＭＳ Ｐゴシック" pitchFamily="-108" charset="-128"/>
                <a:cs typeface="+mn-cs"/>
              </a:defRPr>
            </a:lvl1pPr>
          </a:lstStyle>
          <a:p>
            <a:pPr>
              <a:defRPr/>
            </a:pPr>
            <a:endParaRPr lang="en-US"/>
          </a:p>
        </p:txBody>
      </p:sp>
      <p:sp>
        <p:nvSpPr>
          <p:cNvPr id="3" name="Date Placeholder 2">
            <a:extLst>
              <a:ext uri="{FF2B5EF4-FFF2-40B4-BE49-F238E27FC236}">
                <a16:creationId xmlns:a16="http://schemas.microsoft.com/office/drawing/2014/main" id="{F7938AC0-56FF-40D7-A8CE-26A4423ED5A6}"/>
              </a:ext>
            </a:extLst>
          </p:cNvPr>
          <p:cNvSpPr>
            <a:spLocks noGrp="1"/>
          </p:cNvSpPr>
          <p:nvPr>
            <p:ph type="dt" idx="1"/>
          </p:nvPr>
        </p:nvSpPr>
        <p:spPr>
          <a:xfrm>
            <a:off x="3851275" y="0"/>
            <a:ext cx="2944813" cy="496888"/>
          </a:xfrm>
          <a:prstGeom prst="rect">
            <a:avLst/>
          </a:prstGeom>
        </p:spPr>
        <p:txBody>
          <a:bodyPr vert="horz" wrap="square" lIns="93179" tIns="46590" rIns="93179" bIns="46590" numCol="1" anchor="t" anchorCtr="0" compatLnSpc="1">
            <a:prstTxWarp prst="textNoShape">
              <a:avLst/>
            </a:prstTxWarp>
          </a:bodyPr>
          <a:lstStyle>
            <a:lvl1pPr algn="r" eaLnBrk="1" hangingPunct="1">
              <a:defRPr sz="1200">
                <a:latin typeface="Arial" panose="020B0604020202020204" pitchFamily="34" charset="0"/>
              </a:defRPr>
            </a:lvl1pPr>
          </a:lstStyle>
          <a:p>
            <a:pPr>
              <a:defRPr/>
            </a:pPr>
            <a:fld id="{FFE93C77-6D21-4110-A4F3-59EA194AF341}" type="datetime1">
              <a:rPr lang="en-US" altLang="en-US"/>
              <a:pPr>
                <a:defRPr/>
              </a:pPr>
              <a:t>2/21/22</a:t>
            </a:fld>
            <a:endParaRPr lang="en-US" altLang="en-US" dirty="0"/>
          </a:p>
        </p:txBody>
      </p:sp>
      <p:sp>
        <p:nvSpPr>
          <p:cNvPr id="4" name="Slide Image Placeholder 3">
            <a:extLst>
              <a:ext uri="{FF2B5EF4-FFF2-40B4-BE49-F238E27FC236}">
                <a16:creationId xmlns:a16="http://schemas.microsoft.com/office/drawing/2014/main" id="{3B6B0825-2E5B-430D-8D86-E55D5CA90607}"/>
              </a:ext>
            </a:extLst>
          </p:cNvPr>
          <p:cNvSpPr>
            <a:spLocks noGrp="1" noRot="1" noChangeAspect="1"/>
          </p:cNvSpPr>
          <p:nvPr>
            <p:ph type="sldImg" idx="2"/>
          </p:nvPr>
        </p:nvSpPr>
        <p:spPr>
          <a:xfrm>
            <a:off x="92075" y="744538"/>
            <a:ext cx="6615113" cy="3722687"/>
          </a:xfrm>
          <a:prstGeom prst="rect">
            <a:avLst/>
          </a:prstGeom>
          <a:noFill/>
          <a:ln w="12700">
            <a:solidFill>
              <a:prstClr val="black"/>
            </a:solidFill>
          </a:ln>
        </p:spPr>
        <p:txBody>
          <a:bodyPr vert="horz" wrap="square" lIns="93179" tIns="46590" rIns="93179" bIns="46590" numCol="1" anchor="ctr" anchorCtr="0" compatLnSpc="1">
            <a:prstTxWarp prst="textNoShape">
              <a:avLst/>
            </a:prstTxWarp>
          </a:bodyPr>
          <a:lstStyle/>
          <a:p>
            <a:pPr lvl="0"/>
            <a:endParaRPr lang="en-US" noProof="0" dirty="0"/>
          </a:p>
        </p:txBody>
      </p:sp>
      <p:sp>
        <p:nvSpPr>
          <p:cNvPr id="5" name="Notes Placeholder 4">
            <a:extLst>
              <a:ext uri="{FF2B5EF4-FFF2-40B4-BE49-F238E27FC236}">
                <a16:creationId xmlns:a16="http://schemas.microsoft.com/office/drawing/2014/main" id="{9E3F232C-2649-47C4-BE00-BDA6DE5E161D}"/>
              </a:ext>
            </a:extLst>
          </p:cNvPr>
          <p:cNvSpPr>
            <a:spLocks noGrp="1"/>
          </p:cNvSpPr>
          <p:nvPr>
            <p:ph type="body" sz="quarter" idx="3"/>
          </p:nvPr>
        </p:nvSpPr>
        <p:spPr>
          <a:xfrm>
            <a:off x="679450" y="4714875"/>
            <a:ext cx="5438775" cy="4467225"/>
          </a:xfrm>
          <a:prstGeom prst="rect">
            <a:avLst/>
          </a:prstGeom>
        </p:spPr>
        <p:txBody>
          <a:bodyPr vert="horz" wrap="square" lIns="93179" tIns="46590" rIns="93179" bIns="46590" numCol="1" anchor="t" anchorCtr="0" compatLnSpc="1">
            <a:prstTxWarp prst="textNoShape">
              <a:avLst/>
            </a:prstTxWarp>
            <a:normAutofit/>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US" noProof="0"/>
          </a:p>
        </p:txBody>
      </p:sp>
      <p:sp>
        <p:nvSpPr>
          <p:cNvPr id="6" name="Footer Placeholder 5">
            <a:extLst>
              <a:ext uri="{FF2B5EF4-FFF2-40B4-BE49-F238E27FC236}">
                <a16:creationId xmlns:a16="http://schemas.microsoft.com/office/drawing/2014/main" id="{C978891D-B6D8-4655-B235-EC686F01451A}"/>
              </a:ext>
            </a:extLst>
          </p:cNvPr>
          <p:cNvSpPr>
            <a:spLocks noGrp="1"/>
          </p:cNvSpPr>
          <p:nvPr>
            <p:ph type="ftr" sz="quarter" idx="4"/>
          </p:nvPr>
        </p:nvSpPr>
        <p:spPr>
          <a:xfrm>
            <a:off x="0" y="9428163"/>
            <a:ext cx="2944813" cy="496887"/>
          </a:xfrm>
          <a:prstGeom prst="rect">
            <a:avLst/>
          </a:prstGeom>
        </p:spPr>
        <p:txBody>
          <a:bodyPr vert="horz" wrap="square" lIns="93179" tIns="46590" rIns="93179" bIns="46590" numCol="1" anchor="b" anchorCtr="0" compatLnSpc="1">
            <a:prstTxWarp prst="textNoShape">
              <a:avLst/>
            </a:prstTxWarp>
          </a:bodyPr>
          <a:lstStyle>
            <a:lvl1pPr eaLnBrk="1" hangingPunct="1">
              <a:defRPr sz="1200">
                <a:latin typeface="Arial" charset="0"/>
                <a:ea typeface="ＭＳ Ｐゴシック" pitchFamily="-108" charset="-128"/>
                <a:cs typeface="+mn-cs"/>
              </a:defRPr>
            </a:lvl1pPr>
          </a:lstStyle>
          <a:p>
            <a:pPr>
              <a:defRPr/>
            </a:pPr>
            <a:endParaRPr lang="en-US"/>
          </a:p>
        </p:txBody>
      </p:sp>
      <p:sp>
        <p:nvSpPr>
          <p:cNvPr id="7" name="Slide Number Placeholder 6">
            <a:extLst>
              <a:ext uri="{FF2B5EF4-FFF2-40B4-BE49-F238E27FC236}">
                <a16:creationId xmlns:a16="http://schemas.microsoft.com/office/drawing/2014/main" id="{F432DCEE-9514-4038-AB7F-2F1440E03073}"/>
              </a:ext>
            </a:extLst>
          </p:cNvPr>
          <p:cNvSpPr>
            <a:spLocks noGrp="1"/>
          </p:cNvSpPr>
          <p:nvPr>
            <p:ph type="sldNum" sz="quarter" idx="5"/>
          </p:nvPr>
        </p:nvSpPr>
        <p:spPr>
          <a:xfrm>
            <a:off x="3851275" y="9428163"/>
            <a:ext cx="2944813" cy="496887"/>
          </a:xfrm>
          <a:prstGeom prst="rect">
            <a:avLst/>
          </a:prstGeom>
        </p:spPr>
        <p:txBody>
          <a:bodyPr vert="horz" wrap="square" lIns="93179" tIns="46590" rIns="93179" bIns="46590" numCol="1" anchor="b" anchorCtr="0" compatLnSpc="1">
            <a:prstTxWarp prst="textNoShape">
              <a:avLst/>
            </a:prstTxWarp>
          </a:bodyPr>
          <a:lstStyle>
            <a:lvl1pPr algn="r" eaLnBrk="1" hangingPunct="1">
              <a:defRPr sz="1200"/>
            </a:lvl1pPr>
          </a:lstStyle>
          <a:p>
            <a:pPr>
              <a:defRPr/>
            </a:pPr>
            <a:fld id="{DB0C8577-B806-436E-91A7-4D3988E8A572}" type="slidenum">
              <a:rPr lang="en-US" altLang="en-US"/>
              <a:pPr>
                <a:defRPr/>
              </a:pPr>
              <a:t>‹#›</a:t>
            </a:fld>
            <a:endParaRPr lang="en-US" altLang="en-US" dirty="0"/>
          </a:p>
        </p:txBody>
      </p:sp>
    </p:spTree>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4" descr="A picture containing text, envelope, businesscard&#10;&#10;Description automatically generated">
            <a:extLst>
              <a:ext uri="{FF2B5EF4-FFF2-40B4-BE49-F238E27FC236}">
                <a16:creationId xmlns:a16="http://schemas.microsoft.com/office/drawing/2014/main" id="{AE825EEF-7527-41B8-A8BA-510E0B9D0EAF}"/>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l="5556" t="2596"/>
          <a:stretch>
            <a:fillRect/>
          </a:stretch>
        </p:blipFill>
        <p:spPr bwMode="auto">
          <a:xfrm>
            <a:off x="1981200" y="0"/>
            <a:ext cx="7842250" cy="571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3" descr="A picture containing text&#10;&#10;Description automatically generated">
            <a:extLst>
              <a:ext uri="{FF2B5EF4-FFF2-40B4-BE49-F238E27FC236}">
                <a16:creationId xmlns:a16="http://schemas.microsoft.com/office/drawing/2014/main" id="{D8106583-CF9B-465B-BA67-285182A0A486}"/>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46100" y="5719763"/>
            <a:ext cx="2389188" cy="836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4" descr="Logo, company name&#10;&#10;Description automatically generated">
            <a:extLst>
              <a:ext uri="{FF2B5EF4-FFF2-40B4-BE49-F238E27FC236}">
                <a16:creationId xmlns:a16="http://schemas.microsoft.com/office/drawing/2014/main" id="{E97CF6A7-618D-47F1-8F2B-5529EF63657F}"/>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9601200" y="5775325"/>
            <a:ext cx="1806575"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914400" y="2130428"/>
            <a:ext cx="103632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7" name="Date Placeholder 3">
            <a:extLst>
              <a:ext uri="{FF2B5EF4-FFF2-40B4-BE49-F238E27FC236}">
                <a16:creationId xmlns:a16="http://schemas.microsoft.com/office/drawing/2014/main" id="{6A0B425D-C797-49D8-91E3-F4F29B0C13E3}"/>
              </a:ext>
            </a:extLst>
          </p:cNvPr>
          <p:cNvSpPr>
            <a:spLocks noGrp="1"/>
          </p:cNvSpPr>
          <p:nvPr>
            <p:ph type="dt" sz="half" idx="10"/>
          </p:nvPr>
        </p:nvSpPr>
        <p:spPr>
          <a:xfrm>
            <a:off x="609600" y="6356350"/>
            <a:ext cx="2844800" cy="365125"/>
          </a:xfrm>
          <a:prstGeom prst="rect">
            <a:avLst/>
          </a:prstGeom>
        </p:spPr>
        <p:txBody>
          <a:bodyPr/>
          <a:lstStyle>
            <a:lvl1pPr>
              <a:defRPr/>
            </a:lvl1pPr>
          </a:lstStyle>
          <a:p>
            <a:pPr>
              <a:defRPr/>
            </a:pPr>
            <a:fld id="{9C1B3E37-8B44-46CC-A453-C36E309FD532}" type="datetime1">
              <a:rPr lang="en-US" altLang="en-US"/>
              <a:pPr>
                <a:defRPr/>
              </a:pPr>
              <a:t>2/21/22</a:t>
            </a:fld>
            <a:endParaRPr lang="en-US" altLang="en-US" dirty="0"/>
          </a:p>
        </p:txBody>
      </p:sp>
      <p:sp>
        <p:nvSpPr>
          <p:cNvPr id="8" name="Footer Placeholder 4">
            <a:extLst>
              <a:ext uri="{FF2B5EF4-FFF2-40B4-BE49-F238E27FC236}">
                <a16:creationId xmlns:a16="http://schemas.microsoft.com/office/drawing/2014/main" id="{B4AB90E4-695C-4A53-A105-306D026DF4D0}"/>
              </a:ext>
            </a:extLst>
          </p:cNvPr>
          <p:cNvSpPr>
            <a:spLocks noGrp="1"/>
          </p:cNvSpPr>
          <p:nvPr>
            <p:ph type="ftr" sz="quarter" idx="11"/>
          </p:nvPr>
        </p:nvSpPr>
        <p:spPr>
          <a:xfrm>
            <a:off x="4165600" y="6356350"/>
            <a:ext cx="3860800" cy="365125"/>
          </a:xfrm>
          <a:prstGeom prst="rect">
            <a:avLst/>
          </a:prstGeom>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5CC513BE-3C72-4BF8-A49A-D985E518935F}"/>
              </a:ext>
            </a:extLst>
          </p:cNvPr>
          <p:cNvSpPr>
            <a:spLocks noGrp="1"/>
          </p:cNvSpPr>
          <p:nvPr>
            <p:ph type="sldNum" sz="quarter" idx="12"/>
          </p:nvPr>
        </p:nvSpPr>
        <p:spPr>
          <a:xfrm>
            <a:off x="8737600" y="6356350"/>
            <a:ext cx="2844800" cy="365125"/>
          </a:xfrm>
          <a:prstGeom prst="rect">
            <a:avLst/>
          </a:prstGeom>
        </p:spPr>
        <p:txBody>
          <a:bodyPr/>
          <a:lstStyle>
            <a:lvl1pPr>
              <a:defRPr/>
            </a:lvl1pPr>
          </a:lstStyle>
          <a:p>
            <a:pPr>
              <a:defRPr/>
            </a:pPr>
            <a:fld id="{6F54E7D2-EE76-41E5-92B0-86B8DBA2744B}" type="slidenum">
              <a:rPr lang="en-US" altLang="en-US"/>
              <a:pPr>
                <a:defRPr/>
              </a:pPr>
              <a:t>‹#›</a:t>
            </a:fld>
            <a:endParaRPr lang="en-US" altLang="en-US" dirty="0"/>
          </a:p>
        </p:txBody>
      </p:sp>
    </p:spTree>
    <p:extLst>
      <p:ext uri="{BB962C8B-B14F-4D97-AF65-F5344CB8AC3E}">
        <p14:creationId xmlns:p14="http://schemas.microsoft.com/office/powerpoint/2010/main" val="18670153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pic>
        <p:nvPicPr>
          <p:cNvPr id="4" name="Picture 4" descr="A picture containing text, envelope, businesscard&#10;&#10;Description automatically generated">
            <a:extLst>
              <a:ext uri="{FF2B5EF4-FFF2-40B4-BE49-F238E27FC236}">
                <a16:creationId xmlns:a16="http://schemas.microsoft.com/office/drawing/2014/main" id="{8614B09B-B713-4A82-8EF5-570BDF194E66}"/>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l="5556" t="2596"/>
          <a:stretch>
            <a:fillRect/>
          </a:stretch>
        </p:blipFill>
        <p:spPr bwMode="auto">
          <a:xfrm>
            <a:off x="1981200" y="0"/>
            <a:ext cx="7842250" cy="571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3" descr="A picture containing text&#10;&#10;Description automatically generated">
            <a:extLst>
              <a:ext uri="{FF2B5EF4-FFF2-40B4-BE49-F238E27FC236}">
                <a16:creationId xmlns:a16="http://schemas.microsoft.com/office/drawing/2014/main" id="{60658C84-A5D2-41F3-8D99-E8D4176EFBE7}"/>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46100" y="5719763"/>
            <a:ext cx="2389188" cy="836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4" descr="Logo, company name&#10;&#10;Description automatically generated">
            <a:extLst>
              <a:ext uri="{FF2B5EF4-FFF2-40B4-BE49-F238E27FC236}">
                <a16:creationId xmlns:a16="http://schemas.microsoft.com/office/drawing/2014/main" id="{74CF4E85-9686-4717-AE32-70028CDE526C}"/>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9601200" y="5775325"/>
            <a:ext cx="1806575"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09600" y="274638"/>
            <a:ext cx="10972800" cy="1143000"/>
          </a:xfrm>
          <a:prstGeom prst="rect">
            <a:avLst/>
          </a:prstGeom>
        </p:spPr>
        <p:txBody>
          <a:bodyPr/>
          <a:lstStyle/>
          <a:p>
            <a:r>
              <a:rPr lang="en-GB"/>
              <a:t>Click to edit Master title style</a:t>
            </a:r>
            <a:endParaRPr lang="en-US"/>
          </a:p>
        </p:txBody>
      </p:sp>
      <p:sp>
        <p:nvSpPr>
          <p:cNvPr id="3" name="Vertical Text Placeholder 2"/>
          <p:cNvSpPr>
            <a:spLocks noGrp="1"/>
          </p:cNvSpPr>
          <p:nvPr>
            <p:ph type="body" orient="vert" idx="1"/>
          </p:nvPr>
        </p:nvSpPr>
        <p:spPr>
          <a:xfrm>
            <a:off x="609600" y="1600203"/>
            <a:ext cx="10972800" cy="4525963"/>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3">
            <a:extLst>
              <a:ext uri="{FF2B5EF4-FFF2-40B4-BE49-F238E27FC236}">
                <a16:creationId xmlns:a16="http://schemas.microsoft.com/office/drawing/2014/main" id="{F8084AD1-1A66-473D-8C6E-B55CE49064BC}"/>
              </a:ext>
            </a:extLst>
          </p:cNvPr>
          <p:cNvSpPr>
            <a:spLocks noGrp="1"/>
          </p:cNvSpPr>
          <p:nvPr>
            <p:ph type="dt" sz="half" idx="10"/>
          </p:nvPr>
        </p:nvSpPr>
        <p:spPr>
          <a:xfrm>
            <a:off x="609600" y="6356350"/>
            <a:ext cx="2844800" cy="365125"/>
          </a:xfrm>
          <a:prstGeom prst="rect">
            <a:avLst/>
          </a:prstGeom>
        </p:spPr>
        <p:txBody>
          <a:bodyPr/>
          <a:lstStyle>
            <a:lvl1pPr>
              <a:defRPr/>
            </a:lvl1pPr>
          </a:lstStyle>
          <a:p>
            <a:pPr>
              <a:defRPr/>
            </a:pPr>
            <a:fld id="{C1E8DDFB-B229-4F50-A731-91EDC02AD366}" type="datetime1">
              <a:rPr lang="en-US" altLang="en-US"/>
              <a:pPr>
                <a:defRPr/>
              </a:pPr>
              <a:t>2/21/22</a:t>
            </a:fld>
            <a:endParaRPr lang="en-US" altLang="en-US" dirty="0"/>
          </a:p>
        </p:txBody>
      </p:sp>
      <p:sp>
        <p:nvSpPr>
          <p:cNvPr id="8" name="Footer Placeholder 4">
            <a:extLst>
              <a:ext uri="{FF2B5EF4-FFF2-40B4-BE49-F238E27FC236}">
                <a16:creationId xmlns:a16="http://schemas.microsoft.com/office/drawing/2014/main" id="{A7EFEADE-669B-4520-B0EA-8B8325CE7D44}"/>
              </a:ext>
            </a:extLst>
          </p:cNvPr>
          <p:cNvSpPr>
            <a:spLocks noGrp="1"/>
          </p:cNvSpPr>
          <p:nvPr>
            <p:ph type="ftr" sz="quarter" idx="11"/>
          </p:nvPr>
        </p:nvSpPr>
        <p:spPr>
          <a:xfrm>
            <a:off x="4165600" y="6356350"/>
            <a:ext cx="3860800" cy="365125"/>
          </a:xfrm>
          <a:prstGeom prst="rect">
            <a:avLst/>
          </a:prstGeom>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88A64A0B-E0CF-4557-B017-243860CF9603}"/>
              </a:ext>
            </a:extLst>
          </p:cNvPr>
          <p:cNvSpPr>
            <a:spLocks noGrp="1"/>
          </p:cNvSpPr>
          <p:nvPr>
            <p:ph type="sldNum" sz="quarter" idx="12"/>
          </p:nvPr>
        </p:nvSpPr>
        <p:spPr>
          <a:xfrm>
            <a:off x="8737600" y="6356350"/>
            <a:ext cx="2844800" cy="365125"/>
          </a:xfrm>
          <a:prstGeom prst="rect">
            <a:avLst/>
          </a:prstGeom>
        </p:spPr>
        <p:txBody>
          <a:bodyPr/>
          <a:lstStyle>
            <a:lvl1pPr>
              <a:defRPr/>
            </a:lvl1pPr>
          </a:lstStyle>
          <a:p>
            <a:pPr>
              <a:defRPr/>
            </a:pPr>
            <a:fld id="{01250F42-DF34-4BD5-8C82-DB099D19E384}" type="slidenum">
              <a:rPr lang="en-US" altLang="en-US"/>
              <a:pPr>
                <a:defRPr/>
              </a:pPr>
              <a:t>‹#›</a:t>
            </a:fld>
            <a:endParaRPr lang="en-US" altLang="en-US" dirty="0"/>
          </a:p>
        </p:txBody>
      </p:sp>
    </p:spTree>
    <p:extLst>
      <p:ext uri="{BB962C8B-B14F-4D97-AF65-F5344CB8AC3E}">
        <p14:creationId xmlns:p14="http://schemas.microsoft.com/office/powerpoint/2010/main" val="14318090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4" name="Picture 4" descr="A picture containing text, envelope, businesscard&#10;&#10;Description automatically generated">
            <a:extLst>
              <a:ext uri="{FF2B5EF4-FFF2-40B4-BE49-F238E27FC236}">
                <a16:creationId xmlns:a16="http://schemas.microsoft.com/office/drawing/2014/main" id="{D10914B4-8C5A-4AA8-9C2A-C5CA485A510C}"/>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l="5556" t="2596"/>
          <a:stretch>
            <a:fillRect/>
          </a:stretch>
        </p:blipFill>
        <p:spPr bwMode="auto">
          <a:xfrm>
            <a:off x="1981200" y="0"/>
            <a:ext cx="7842250" cy="571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3" descr="A picture containing text&#10;&#10;Description automatically generated">
            <a:extLst>
              <a:ext uri="{FF2B5EF4-FFF2-40B4-BE49-F238E27FC236}">
                <a16:creationId xmlns:a16="http://schemas.microsoft.com/office/drawing/2014/main" id="{0D5FD935-484D-4A16-AEB4-8B2C35F49738}"/>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46100" y="5719763"/>
            <a:ext cx="2389188" cy="836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4" descr="Logo, company name&#10;&#10;Description automatically generated">
            <a:extLst>
              <a:ext uri="{FF2B5EF4-FFF2-40B4-BE49-F238E27FC236}">
                <a16:creationId xmlns:a16="http://schemas.microsoft.com/office/drawing/2014/main" id="{0CE9046F-BF32-40C1-8B89-C040A493CEAD}"/>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9601200" y="5775325"/>
            <a:ext cx="1806575"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Vertical Title 1"/>
          <p:cNvSpPr>
            <a:spLocks noGrp="1"/>
          </p:cNvSpPr>
          <p:nvPr>
            <p:ph type="title" orient="vert"/>
          </p:nvPr>
        </p:nvSpPr>
        <p:spPr>
          <a:xfrm>
            <a:off x="8839200" y="274641"/>
            <a:ext cx="2743200" cy="5851525"/>
          </a:xfrm>
          <a:prstGeom prst="rect">
            <a:avLst/>
          </a:prstGeo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609600" y="274641"/>
            <a:ext cx="8026400" cy="5851525"/>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3">
            <a:extLst>
              <a:ext uri="{FF2B5EF4-FFF2-40B4-BE49-F238E27FC236}">
                <a16:creationId xmlns:a16="http://schemas.microsoft.com/office/drawing/2014/main" id="{7BE7FC55-357F-4912-A081-54B84FFBB65A}"/>
              </a:ext>
            </a:extLst>
          </p:cNvPr>
          <p:cNvSpPr>
            <a:spLocks noGrp="1"/>
          </p:cNvSpPr>
          <p:nvPr>
            <p:ph type="dt" sz="half" idx="10"/>
          </p:nvPr>
        </p:nvSpPr>
        <p:spPr>
          <a:xfrm>
            <a:off x="609600" y="6356350"/>
            <a:ext cx="2844800" cy="365125"/>
          </a:xfrm>
          <a:prstGeom prst="rect">
            <a:avLst/>
          </a:prstGeom>
        </p:spPr>
        <p:txBody>
          <a:bodyPr/>
          <a:lstStyle>
            <a:lvl1pPr>
              <a:defRPr/>
            </a:lvl1pPr>
          </a:lstStyle>
          <a:p>
            <a:pPr>
              <a:defRPr/>
            </a:pPr>
            <a:fld id="{E9E20187-2A7A-4B65-94A7-BD7E1D191CC5}" type="datetime1">
              <a:rPr lang="en-US" altLang="en-US"/>
              <a:pPr>
                <a:defRPr/>
              </a:pPr>
              <a:t>2/21/22</a:t>
            </a:fld>
            <a:endParaRPr lang="en-US" altLang="en-US" dirty="0"/>
          </a:p>
        </p:txBody>
      </p:sp>
      <p:sp>
        <p:nvSpPr>
          <p:cNvPr id="8" name="Footer Placeholder 4">
            <a:extLst>
              <a:ext uri="{FF2B5EF4-FFF2-40B4-BE49-F238E27FC236}">
                <a16:creationId xmlns:a16="http://schemas.microsoft.com/office/drawing/2014/main" id="{8512F04B-33D1-40EB-A680-30A95C300786}"/>
              </a:ext>
            </a:extLst>
          </p:cNvPr>
          <p:cNvSpPr>
            <a:spLocks noGrp="1"/>
          </p:cNvSpPr>
          <p:nvPr>
            <p:ph type="ftr" sz="quarter" idx="11"/>
          </p:nvPr>
        </p:nvSpPr>
        <p:spPr>
          <a:xfrm>
            <a:off x="4165600" y="6356350"/>
            <a:ext cx="3860800" cy="365125"/>
          </a:xfrm>
          <a:prstGeom prst="rect">
            <a:avLst/>
          </a:prstGeom>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CFE94217-C40D-4B4B-B823-3F6C71738D78}"/>
              </a:ext>
            </a:extLst>
          </p:cNvPr>
          <p:cNvSpPr>
            <a:spLocks noGrp="1"/>
          </p:cNvSpPr>
          <p:nvPr>
            <p:ph type="sldNum" sz="quarter" idx="12"/>
          </p:nvPr>
        </p:nvSpPr>
        <p:spPr>
          <a:xfrm>
            <a:off x="8737600" y="6356350"/>
            <a:ext cx="2844800" cy="365125"/>
          </a:xfrm>
          <a:prstGeom prst="rect">
            <a:avLst/>
          </a:prstGeom>
        </p:spPr>
        <p:txBody>
          <a:bodyPr/>
          <a:lstStyle>
            <a:lvl1pPr>
              <a:defRPr/>
            </a:lvl1pPr>
          </a:lstStyle>
          <a:p>
            <a:pPr>
              <a:defRPr/>
            </a:pPr>
            <a:fld id="{26907BA2-3A20-4016-ACF2-0D0B207F544A}" type="slidenum">
              <a:rPr lang="en-US" altLang="en-US"/>
              <a:pPr>
                <a:defRPr/>
              </a:pPr>
              <a:t>‹#›</a:t>
            </a:fld>
            <a:endParaRPr lang="en-US" altLang="en-US" dirty="0"/>
          </a:p>
        </p:txBody>
      </p:sp>
    </p:spTree>
    <p:extLst>
      <p:ext uri="{BB962C8B-B14F-4D97-AF65-F5344CB8AC3E}">
        <p14:creationId xmlns:p14="http://schemas.microsoft.com/office/powerpoint/2010/main" val="3162870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pic>
        <p:nvPicPr>
          <p:cNvPr id="4" name="Picture 4" descr="A picture containing text, envelope, businesscard&#10;&#10;Description automatically generated">
            <a:extLst>
              <a:ext uri="{FF2B5EF4-FFF2-40B4-BE49-F238E27FC236}">
                <a16:creationId xmlns:a16="http://schemas.microsoft.com/office/drawing/2014/main" id="{20EC9E96-07A1-44CA-AB28-F874EA574006}"/>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l="5556" t="2596"/>
          <a:stretch>
            <a:fillRect/>
          </a:stretch>
        </p:blipFill>
        <p:spPr bwMode="auto">
          <a:xfrm>
            <a:off x="1981200" y="0"/>
            <a:ext cx="7842250" cy="571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3" descr="A picture containing text&#10;&#10;Description automatically generated">
            <a:extLst>
              <a:ext uri="{FF2B5EF4-FFF2-40B4-BE49-F238E27FC236}">
                <a16:creationId xmlns:a16="http://schemas.microsoft.com/office/drawing/2014/main" id="{65EEC831-FB83-46C7-8CE2-7ADB4921FB63}"/>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46100" y="5719763"/>
            <a:ext cx="2389188" cy="836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4" descr="Logo, company name&#10;&#10;Description automatically generated">
            <a:extLst>
              <a:ext uri="{FF2B5EF4-FFF2-40B4-BE49-F238E27FC236}">
                <a16:creationId xmlns:a16="http://schemas.microsoft.com/office/drawing/2014/main" id="{8C409179-B2D3-4221-8B6B-4B0E701511BF}"/>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9601200" y="5775325"/>
            <a:ext cx="1806575"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09600" y="274638"/>
            <a:ext cx="10972800" cy="1143000"/>
          </a:xfrm>
          <a:prstGeom prst="rect">
            <a:avLst/>
          </a:prstGeom>
        </p:spPr>
        <p:txBody>
          <a:bodyPr/>
          <a:lstStyle/>
          <a:p>
            <a:r>
              <a:rPr lang="en-GB"/>
              <a:t>Click to edit Master title style</a:t>
            </a:r>
            <a:endParaRPr lang="en-US"/>
          </a:p>
        </p:txBody>
      </p:sp>
      <p:sp>
        <p:nvSpPr>
          <p:cNvPr id="3" name="Content Placeholder 2"/>
          <p:cNvSpPr>
            <a:spLocks noGrp="1"/>
          </p:cNvSpPr>
          <p:nvPr>
            <p:ph idx="1"/>
          </p:nvPr>
        </p:nvSpPr>
        <p:spPr>
          <a:xfrm>
            <a:off x="609600" y="1600203"/>
            <a:ext cx="10972800" cy="4525963"/>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3">
            <a:extLst>
              <a:ext uri="{FF2B5EF4-FFF2-40B4-BE49-F238E27FC236}">
                <a16:creationId xmlns:a16="http://schemas.microsoft.com/office/drawing/2014/main" id="{49D81446-56C6-48E0-99F9-E61D4DD7B9C2}"/>
              </a:ext>
            </a:extLst>
          </p:cNvPr>
          <p:cNvSpPr>
            <a:spLocks noGrp="1"/>
          </p:cNvSpPr>
          <p:nvPr>
            <p:ph type="dt" sz="half" idx="10"/>
          </p:nvPr>
        </p:nvSpPr>
        <p:spPr>
          <a:xfrm>
            <a:off x="609600" y="6356350"/>
            <a:ext cx="2844800" cy="365125"/>
          </a:xfrm>
          <a:prstGeom prst="rect">
            <a:avLst/>
          </a:prstGeom>
        </p:spPr>
        <p:txBody>
          <a:bodyPr/>
          <a:lstStyle>
            <a:lvl1pPr>
              <a:defRPr/>
            </a:lvl1pPr>
          </a:lstStyle>
          <a:p>
            <a:pPr>
              <a:defRPr/>
            </a:pPr>
            <a:fld id="{EFCD49D7-7AF4-4506-8809-F230395544F2}" type="datetime1">
              <a:rPr lang="en-US" altLang="en-US"/>
              <a:pPr>
                <a:defRPr/>
              </a:pPr>
              <a:t>2/21/22</a:t>
            </a:fld>
            <a:endParaRPr lang="en-US" altLang="en-US" dirty="0"/>
          </a:p>
        </p:txBody>
      </p:sp>
      <p:sp>
        <p:nvSpPr>
          <p:cNvPr id="8" name="Footer Placeholder 4">
            <a:extLst>
              <a:ext uri="{FF2B5EF4-FFF2-40B4-BE49-F238E27FC236}">
                <a16:creationId xmlns:a16="http://schemas.microsoft.com/office/drawing/2014/main" id="{86082181-23D9-4AA0-A49F-6C1539125D49}"/>
              </a:ext>
            </a:extLst>
          </p:cNvPr>
          <p:cNvSpPr>
            <a:spLocks noGrp="1"/>
          </p:cNvSpPr>
          <p:nvPr>
            <p:ph type="ftr" sz="quarter" idx="11"/>
          </p:nvPr>
        </p:nvSpPr>
        <p:spPr>
          <a:xfrm>
            <a:off x="4165600" y="6356350"/>
            <a:ext cx="3860800" cy="365125"/>
          </a:xfrm>
          <a:prstGeom prst="rect">
            <a:avLst/>
          </a:prstGeom>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2BB28F55-887E-4140-90FF-153416AEEDA0}"/>
              </a:ext>
            </a:extLst>
          </p:cNvPr>
          <p:cNvSpPr>
            <a:spLocks noGrp="1"/>
          </p:cNvSpPr>
          <p:nvPr>
            <p:ph type="sldNum" sz="quarter" idx="12"/>
          </p:nvPr>
        </p:nvSpPr>
        <p:spPr>
          <a:xfrm>
            <a:off x="8737600" y="6356350"/>
            <a:ext cx="2844800" cy="365125"/>
          </a:xfrm>
          <a:prstGeom prst="rect">
            <a:avLst/>
          </a:prstGeom>
        </p:spPr>
        <p:txBody>
          <a:bodyPr/>
          <a:lstStyle>
            <a:lvl1pPr>
              <a:defRPr/>
            </a:lvl1pPr>
          </a:lstStyle>
          <a:p>
            <a:pPr>
              <a:defRPr/>
            </a:pPr>
            <a:fld id="{4297FCFF-E819-4635-9F3E-408F5F191540}" type="slidenum">
              <a:rPr lang="en-US" altLang="en-US"/>
              <a:pPr>
                <a:defRPr/>
              </a:pPr>
              <a:t>‹#›</a:t>
            </a:fld>
            <a:endParaRPr lang="en-US" altLang="en-US" dirty="0"/>
          </a:p>
        </p:txBody>
      </p:sp>
    </p:spTree>
    <p:extLst>
      <p:ext uri="{BB962C8B-B14F-4D97-AF65-F5344CB8AC3E}">
        <p14:creationId xmlns:p14="http://schemas.microsoft.com/office/powerpoint/2010/main" val="11667993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4" name="Picture 4" descr="A picture containing text, envelope, businesscard&#10;&#10;Description automatically generated">
            <a:extLst>
              <a:ext uri="{FF2B5EF4-FFF2-40B4-BE49-F238E27FC236}">
                <a16:creationId xmlns:a16="http://schemas.microsoft.com/office/drawing/2014/main" id="{7B9E6C30-6E32-4B6E-8E19-DF8EDABF4BDB}"/>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l="5556" t="2596"/>
          <a:stretch>
            <a:fillRect/>
          </a:stretch>
        </p:blipFill>
        <p:spPr bwMode="auto">
          <a:xfrm>
            <a:off x="1981200" y="0"/>
            <a:ext cx="7842250" cy="571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3" descr="A picture containing text&#10;&#10;Description automatically generated">
            <a:extLst>
              <a:ext uri="{FF2B5EF4-FFF2-40B4-BE49-F238E27FC236}">
                <a16:creationId xmlns:a16="http://schemas.microsoft.com/office/drawing/2014/main" id="{8F0A32CE-BDCB-4D91-BF1F-B01CDF609D93}"/>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46100" y="5719763"/>
            <a:ext cx="2389188" cy="836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4" descr="Logo, company name&#10;&#10;Description automatically generated">
            <a:extLst>
              <a:ext uri="{FF2B5EF4-FFF2-40B4-BE49-F238E27FC236}">
                <a16:creationId xmlns:a16="http://schemas.microsoft.com/office/drawing/2014/main" id="{B1B8500B-26BC-4B5F-A97E-85354BAB7A01}"/>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9601200" y="5775325"/>
            <a:ext cx="1806575"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963084" y="4406903"/>
            <a:ext cx="10363200" cy="1362075"/>
          </a:xfrm>
          <a:prstGeom prst="rect">
            <a:avLst/>
          </a:prstGeo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963084" y="2906713"/>
            <a:ext cx="103632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7" name="Date Placeholder 3">
            <a:extLst>
              <a:ext uri="{FF2B5EF4-FFF2-40B4-BE49-F238E27FC236}">
                <a16:creationId xmlns:a16="http://schemas.microsoft.com/office/drawing/2014/main" id="{3F2DE415-3D0A-4B7A-9983-A26E6FBA1A70}"/>
              </a:ext>
            </a:extLst>
          </p:cNvPr>
          <p:cNvSpPr>
            <a:spLocks noGrp="1"/>
          </p:cNvSpPr>
          <p:nvPr>
            <p:ph type="dt" sz="half" idx="10"/>
          </p:nvPr>
        </p:nvSpPr>
        <p:spPr>
          <a:xfrm>
            <a:off x="609600" y="6356350"/>
            <a:ext cx="2844800" cy="365125"/>
          </a:xfrm>
          <a:prstGeom prst="rect">
            <a:avLst/>
          </a:prstGeom>
        </p:spPr>
        <p:txBody>
          <a:bodyPr/>
          <a:lstStyle>
            <a:lvl1pPr>
              <a:defRPr/>
            </a:lvl1pPr>
          </a:lstStyle>
          <a:p>
            <a:pPr>
              <a:defRPr/>
            </a:pPr>
            <a:fld id="{83766AF1-083C-4E1E-A552-D9365C3E1A34}" type="datetime1">
              <a:rPr lang="en-US" altLang="en-US"/>
              <a:pPr>
                <a:defRPr/>
              </a:pPr>
              <a:t>2/21/22</a:t>
            </a:fld>
            <a:endParaRPr lang="en-US" altLang="en-US" dirty="0"/>
          </a:p>
        </p:txBody>
      </p:sp>
      <p:sp>
        <p:nvSpPr>
          <p:cNvPr id="8" name="Footer Placeholder 4">
            <a:extLst>
              <a:ext uri="{FF2B5EF4-FFF2-40B4-BE49-F238E27FC236}">
                <a16:creationId xmlns:a16="http://schemas.microsoft.com/office/drawing/2014/main" id="{4066B707-5103-44ED-893F-4A554154DC56}"/>
              </a:ext>
            </a:extLst>
          </p:cNvPr>
          <p:cNvSpPr>
            <a:spLocks noGrp="1"/>
          </p:cNvSpPr>
          <p:nvPr>
            <p:ph type="ftr" sz="quarter" idx="11"/>
          </p:nvPr>
        </p:nvSpPr>
        <p:spPr>
          <a:xfrm>
            <a:off x="4165600" y="6356350"/>
            <a:ext cx="3860800" cy="365125"/>
          </a:xfrm>
          <a:prstGeom prst="rect">
            <a:avLst/>
          </a:prstGeom>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A0990848-C01C-4746-AA5E-99BB7C58293D}"/>
              </a:ext>
            </a:extLst>
          </p:cNvPr>
          <p:cNvSpPr>
            <a:spLocks noGrp="1"/>
          </p:cNvSpPr>
          <p:nvPr>
            <p:ph type="sldNum" sz="quarter" idx="12"/>
          </p:nvPr>
        </p:nvSpPr>
        <p:spPr>
          <a:xfrm>
            <a:off x="8737600" y="6356350"/>
            <a:ext cx="2844800" cy="365125"/>
          </a:xfrm>
          <a:prstGeom prst="rect">
            <a:avLst/>
          </a:prstGeom>
        </p:spPr>
        <p:txBody>
          <a:bodyPr/>
          <a:lstStyle>
            <a:lvl1pPr>
              <a:defRPr/>
            </a:lvl1pPr>
          </a:lstStyle>
          <a:p>
            <a:pPr>
              <a:defRPr/>
            </a:pPr>
            <a:fld id="{775750FC-FCD7-4C1B-B680-606B78869CC0}" type="slidenum">
              <a:rPr lang="en-US" altLang="en-US"/>
              <a:pPr>
                <a:defRPr/>
              </a:pPr>
              <a:t>‹#›</a:t>
            </a:fld>
            <a:endParaRPr lang="en-US" altLang="en-US" dirty="0"/>
          </a:p>
        </p:txBody>
      </p:sp>
    </p:spTree>
    <p:extLst>
      <p:ext uri="{BB962C8B-B14F-4D97-AF65-F5344CB8AC3E}">
        <p14:creationId xmlns:p14="http://schemas.microsoft.com/office/powerpoint/2010/main" val="38804416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pic>
        <p:nvPicPr>
          <p:cNvPr id="5" name="Picture 4" descr="A picture containing text, envelope, businesscard&#10;&#10;Description automatically generated">
            <a:extLst>
              <a:ext uri="{FF2B5EF4-FFF2-40B4-BE49-F238E27FC236}">
                <a16:creationId xmlns:a16="http://schemas.microsoft.com/office/drawing/2014/main" id="{CB049720-94DC-48EE-8591-B1F73A20F621}"/>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l="5556" t="2596"/>
          <a:stretch>
            <a:fillRect/>
          </a:stretch>
        </p:blipFill>
        <p:spPr bwMode="auto">
          <a:xfrm>
            <a:off x="1981200" y="0"/>
            <a:ext cx="7842250" cy="571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3" descr="A picture containing text&#10;&#10;Description automatically generated">
            <a:extLst>
              <a:ext uri="{FF2B5EF4-FFF2-40B4-BE49-F238E27FC236}">
                <a16:creationId xmlns:a16="http://schemas.microsoft.com/office/drawing/2014/main" id="{BD87C601-76AF-4B6D-9438-6B9DE4A85F5F}"/>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46100" y="5719763"/>
            <a:ext cx="2389188" cy="836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4" descr="Logo, company name&#10;&#10;Description automatically generated">
            <a:extLst>
              <a:ext uri="{FF2B5EF4-FFF2-40B4-BE49-F238E27FC236}">
                <a16:creationId xmlns:a16="http://schemas.microsoft.com/office/drawing/2014/main" id="{83F81984-CBE9-4EFC-9CFA-400FE4B20A74}"/>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9601200" y="5775325"/>
            <a:ext cx="1806575"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09600" y="274638"/>
            <a:ext cx="10972800" cy="1143000"/>
          </a:xfrm>
          <a:prstGeom prst="rect">
            <a:avLst/>
          </a:prstGeom>
        </p:spPr>
        <p:txBody>
          <a:bodyPr/>
          <a:lstStyle/>
          <a:p>
            <a:r>
              <a:rPr lang="en-GB"/>
              <a:t>Click to edit Master title style</a:t>
            </a:r>
            <a:endParaRPr lang="en-US"/>
          </a:p>
        </p:txBody>
      </p:sp>
      <p:sp>
        <p:nvSpPr>
          <p:cNvPr id="3" name="Content Placeholder 2"/>
          <p:cNvSpPr>
            <a:spLocks noGrp="1"/>
          </p:cNvSpPr>
          <p:nvPr>
            <p:ph sz="half" idx="1"/>
          </p:nvPr>
        </p:nvSpPr>
        <p:spPr>
          <a:xfrm>
            <a:off x="609600" y="1600203"/>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6197600" y="1600203"/>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8" name="Date Placeholder 3">
            <a:extLst>
              <a:ext uri="{FF2B5EF4-FFF2-40B4-BE49-F238E27FC236}">
                <a16:creationId xmlns:a16="http://schemas.microsoft.com/office/drawing/2014/main" id="{A70A84A9-F1E7-46D5-A004-E1820AAD036C}"/>
              </a:ext>
            </a:extLst>
          </p:cNvPr>
          <p:cNvSpPr>
            <a:spLocks noGrp="1"/>
          </p:cNvSpPr>
          <p:nvPr>
            <p:ph type="dt" sz="half" idx="10"/>
          </p:nvPr>
        </p:nvSpPr>
        <p:spPr>
          <a:xfrm>
            <a:off x="609600" y="6356350"/>
            <a:ext cx="2844800" cy="365125"/>
          </a:xfrm>
          <a:prstGeom prst="rect">
            <a:avLst/>
          </a:prstGeom>
        </p:spPr>
        <p:txBody>
          <a:bodyPr/>
          <a:lstStyle>
            <a:lvl1pPr>
              <a:defRPr/>
            </a:lvl1pPr>
          </a:lstStyle>
          <a:p>
            <a:pPr>
              <a:defRPr/>
            </a:pPr>
            <a:fld id="{4F105B8B-21A4-4D75-AAEA-772D48C94593}" type="datetime1">
              <a:rPr lang="en-US" altLang="en-US"/>
              <a:pPr>
                <a:defRPr/>
              </a:pPr>
              <a:t>2/21/22</a:t>
            </a:fld>
            <a:endParaRPr lang="en-US" altLang="en-US" dirty="0"/>
          </a:p>
        </p:txBody>
      </p:sp>
      <p:sp>
        <p:nvSpPr>
          <p:cNvPr id="9" name="Footer Placeholder 4">
            <a:extLst>
              <a:ext uri="{FF2B5EF4-FFF2-40B4-BE49-F238E27FC236}">
                <a16:creationId xmlns:a16="http://schemas.microsoft.com/office/drawing/2014/main" id="{23A7774A-D73E-48B3-9523-CB2F69681307}"/>
              </a:ext>
            </a:extLst>
          </p:cNvPr>
          <p:cNvSpPr>
            <a:spLocks noGrp="1"/>
          </p:cNvSpPr>
          <p:nvPr>
            <p:ph type="ftr" sz="quarter" idx="11"/>
          </p:nvPr>
        </p:nvSpPr>
        <p:spPr>
          <a:xfrm>
            <a:off x="4165600" y="6356350"/>
            <a:ext cx="3860800" cy="365125"/>
          </a:xfrm>
          <a:prstGeom prst="rect">
            <a:avLst/>
          </a:prstGeom>
        </p:spPr>
        <p:txBody>
          <a:bodyPr/>
          <a:lstStyle>
            <a:lvl1pPr>
              <a:defRPr/>
            </a:lvl1pPr>
          </a:lstStyle>
          <a:p>
            <a:pPr>
              <a:defRPr/>
            </a:pPr>
            <a:endParaRPr lang="en-US"/>
          </a:p>
        </p:txBody>
      </p:sp>
      <p:sp>
        <p:nvSpPr>
          <p:cNvPr id="10" name="Slide Number Placeholder 5">
            <a:extLst>
              <a:ext uri="{FF2B5EF4-FFF2-40B4-BE49-F238E27FC236}">
                <a16:creationId xmlns:a16="http://schemas.microsoft.com/office/drawing/2014/main" id="{3E177921-D241-40F4-B53F-C8BA24F545B8}"/>
              </a:ext>
            </a:extLst>
          </p:cNvPr>
          <p:cNvSpPr>
            <a:spLocks noGrp="1"/>
          </p:cNvSpPr>
          <p:nvPr>
            <p:ph type="sldNum" sz="quarter" idx="12"/>
          </p:nvPr>
        </p:nvSpPr>
        <p:spPr>
          <a:xfrm>
            <a:off x="8737600" y="6356350"/>
            <a:ext cx="2844800" cy="365125"/>
          </a:xfrm>
          <a:prstGeom prst="rect">
            <a:avLst/>
          </a:prstGeom>
        </p:spPr>
        <p:txBody>
          <a:bodyPr/>
          <a:lstStyle>
            <a:lvl1pPr>
              <a:defRPr/>
            </a:lvl1pPr>
          </a:lstStyle>
          <a:p>
            <a:pPr>
              <a:defRPr/>
            </a:pPr>
            <a:fld id="{DC3E3749-1683-4AFF-AA3F-6D12F27E9128}" type="slidenum">
              <a:rPr lang="en-US" altLang="en-US"/>
              <a:pPr>
                <a:defRPr/>
              </a:pPr>
              <a:t>‹#›</a:t>
            </a:fld>
            <a:endParaRPr lang="en-US" altLang="en-US" dirty="0"/>
          </a:p>
        </p:txBody>
      </p:sp>
    </p:spTree>
    <p:extLst>
      <p:ext uri="{BB962C8B-B14F-4D97-AF65-F5344CB8AC3E}">
        <p14:creationId xmlns:p14="http://schemas.microsoft.com/office/powerpoint/2010/main" val="24664586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pic>
        <p:nvPicPr>
          <p:cNvPr id="7" name="Picture 4" descr="A picture containing text, envelope, businesscard&#10;&#10;Description automatically generated">
            <a:extLst>
              <a:ext uri="{FF2B5EF4-FFF2-40B4-BE49-F238E27FC236}">
                <a16:creationId xmlns:a16="http://schemas.microsoft.com/office/drawing/2014/main" id="{52F30499-8094-45E0-9FF7-A07C09C18A11}"/>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l="5556" t="2596"/>
          <a:stretch>
            <a:fillRect/>
          </a:stretch>
        </p:blipFill>
        <p:spPr bwMode="auto">
          <a:xfrm>
            <a:off x="1981200" y="0"/>
            <a:ext cx="7842250" cy="571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3" descr="A picture containing text&#10;&#10;Description automatically generated">
            <a:extLst>
              <a:ext uri="{FF2B5EF4-FFF2-40B4-BE49-F238E27FC236}">
                <a16:creationId xmlns:a16="http://schemas.microsoft.com/office/drawing/2014/main" id="{4C0867A6-EC69-4257-9A16-58D32A9FB8A6}"/>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46100" y="5719763"/>
            <a:ext cx="2389188" cy="836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4" descr="Logo, company name&#10;&#10;Description automatically generated">
            <a:extLst>
              <a:ext uri="{FF2B5EF4-FFF2-40B4-BE49-F238E27FC236}">
                <a16:creationId xmlns:a16="http://schemas.microsoft.com/office/drawing/2014/main" id="{05B2B1F8-53B9-45B9-8258-CE89E761CD2A}"/>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9601200" y="5775325"/>
            <a:ext cx="1806575"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09600" y="274638"/>
            <a:ext cx="10972800" cy="1143000"/>
          </a:xfrm>
          <a:prstGeom prst="rect">
            <a:avLst/>
          </a:prstGeom>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609600" y="1535113"/>
            <a:ext cx="5386917"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609600" y="2174875"/>
            <a:ext cx="5386917"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6193369" y="1535113"/>
            <a:ext cx="5389033"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93369" y="2174875"/>
            <a:ext cx="5389033"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0" name="Date Placeholder 3">
            <a:extLst>
              <a:ext uri="{FF2B5EF4-FFF2-40B4-BE49-F238E27FC236}">
                <a16:creationId xmlns:a16="http://schemas.microsoft.com/office/drawing/2014/main" id="{BFED58A5-3FAE-44D3-8448-07263E029396}"/>
              </a:ext>
            </a:extLst>
          </p:cNvPr>
          <p:cNvSpPr>
            <a:spLocks noGrp="1"/>
          </p:cNvSpPr>
          <p:nvPr>
            <p:ph type="dt" sz="half" idx="10"/>
          </p:nvPr>
        </p:nvSpPr>
        <p:spPr>
          <a:xfrm>
            <a:off x="609600" y="6356350"/>
            <a:ext cx="2844800" cy="365125"/>
          </a:xfrm>
          <a:prstGeom prst="rect">
            <a:avLst/>
          </a:prstGeom>
        </p:spPr>
        <p:txBody>
          <a:bodyPr/>
          <a:lstStyle>
            <a:lvl1pPr>
              <a:defRPr/>
            </a:lvl1pPr>
          </a:lstStyle>
          <a:p>
            <a:pPr>
              <a:defRPr/>
            </a:pPr>
            <a:fld id="{FB527472-4ECA-4F2D-9F7F-C20F5EA89BAE}" type="datetime1">
              <a:rPr lang="en-US" altLang="en-US"/>
              <a:pPr>
                <a:defRPr/>
              </a:pPr>
              <a:t>2/21/22</a:t>
            </a:fld>
            <a:endParaRPr lang="en-US" altLang="en-US" dirty="0"/>
          </a:p>
        </p:txBody>
      </p:sp>
      <p:sp>
        <p:nvSpPr>
          <p:cNvPr id="11" name="Footer Placeholder 4">
            <a:extLst>
              <a:ext uri="{FF2B5EF4-FFF2-40B4-BE49-F238E27FC236}">
                <a16:creationId xmlns:a16="http://schemas.microsoft.com/office/drawing/2014/main" id="{8E125E31-7F6F-4337-B7A3-1F962B721111}"/>
              </a:ext>
            </a:extLst>
          </p:cNvPr>
          <p:cNvSpPr>
            <a:spLocks noGrp="1"/>
          </p:cNvSpPr>
          <p:nvPr>
            <p:ph type="ftr" sz="quarter" idx="11"/>
          </p:nvPr>
        </p:nvSpPr>
        <p:spPr>
          <a:xfrm>
            <a:off x="4165600" y="6356350"/>
            <a:ext cx="3860800" cy="365125"/>
          </a:xfrm>
          <a:prstGeom prst="rect">
            <a:avLst/>
          </a:prstGeom>
        </p:spPr>
        <p:txBody>
          <a:bodyPr/>
          <a:lstStyle>
            <a:lvl1pPr>
              <a:defRPr/>
            </a:lvl1pPr>
          </a:lstStyle>
          <a:p>
            <a:pPr>
              <a:defRPr/>
            </a:pPr>
            <a:endParaRPr lang="en-US"/>
          </a:p>
        </p:txBody>
      </p:sp>
      <p:sp>
        <p:nvSpPr>
          <p:cNvPr id="12" name="Slide Number Placeholder 5">
            <a:extLst>
              <a:ext uri="{FF2B5EF4-FFF2-40B4-BE49-F238E27FC236}">
                <a16:creationId xmlns:a16="http://schemas.microsoft.com/office/drawing/2014/main" id="{964FE372-6BF9-4597-81D1-BD97E6C994BA}"/>
              </a:ext>
            </a:extLst>
          </p:cNvPr>
          <p:cNvSpPr>
            <a:spLocks noGrp="1"/>
          </p:cNvSpPr>
          <p:nvPr>
            <p:ph type="sldNum" sz="quarter" idx="12"/>
          </p:nvPr>
        </p:nvSpPr>
        <p:spPr>
          <a:xfrm>
            <a:off x="8737600" y="6356350"/>
            <a:ext cx="2844800" cy="365125"/>
          </a:xfrm>
          <a:prstGeom prst="rect">
            <a:avLst/>
          </a:prstGeom>
        </p:spPr>
        <p:txBody>
          <a:bodyPr/>
          <a:lstStyle>
            <a:lvl1pPr>
              <a:defRPr/>
            </a:lvl1pPr>
          </a:lstStyle>
          <a:p>
            <a:pPr>
              <a:defRPr/>
            </a:pPr>
            <a:fld id="{DA580BE5-3AFB-44D4-90D4-8C9812CB046C}" type="slidenum">
              <a:rPr lang="en-US" altLang="en-US"/>
              <a:pPr>
                <a:defRPr/>
              </a:pPr>
              <a:t>‹#›</a:t>
            </a:fld>
            <a:endParaRPr lang="en-US" altLang="en-US" dirty="0"/>
          </a:p>
        </p:txBody>
      </p:sp>
    </p:spTree>
    <p:extLst>
      <p:ext uri="{BB962C8B-B14F-4D97-AF65-F5344CB8AC3E}">
        <p14:creationId xmlns:p14="http://schemas.microsoft.com/office/powerpoint/2010/main" val="7853855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pic>
        <p:nvPicPr>
          <p:cNvPr id="3" name="Picture 4" descr="A picture containing text, envelope, businesscard&#10;&#10;Description automatically generated">
            <a:extLst>
              <a:ext uri="{FF2B5EF4-FFF2-40B4-BE49-F238E27FC236}">
                <a16:creationId xmlns:a16="http://schemas.microsoft.com/office/drawing/2014/main" id="{ED786815-314A-4B2A-A711-DABC145CFADA}"/>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l="5556" t="2596"/>
          <a:stretch>
            <a:fillRect/>
          </a:stretch>
        </p:blipFill>
        <p:spPr bwMode="auto">
          <a:xfrm>
            <a:off x="1981200" y="0"/>
            <a:ext cx="7842250" cy="571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13" descr="A picture containing text&#10;&#10;Description automatically generated">
            <a:extLst>
              <a:ext uri="{FF2B5EF4-FFF2-40B4-BE49-F238E27FC236}">
                <a16:creationId xmlns:a16="http://schemas.microsoft.com/office/drawing/2014/main" id="{BC25835F-D153-429B-B31E-19FCE87EBEFE}"/>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46100" y="5719763"/>
            <a:ext cx="2389188" cy="836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4" descr="Logo, company name&#10;&#10;Description automatically generated">
            <a:extLst>
              <a:ext uri="{FF2B5EF4-FFF2-40B4-BE49-F238E27FC236}">
                <a16:creationId xmlns:a16="http://schemas.microsoft.com/office/drawing/2014/main" id="{7E00A466-B3F7-4589-B29D-1A7E2F8B3A02}"/>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9601200" y="5775325"/>
            <a:ext cx="1806575"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09600" y="274638"/>
            <a:ext cx="10972800" cy="1143000"/>
          </a:xfrm>
          <a:prstGeom prst="rect">
            <a:avLst/>
          </a:prstGeom>
        </p:spPr>
        <p:txBody>
          <a:bodyPr/>
          <a:lstStyle/>
          <a:p>
            <a:r>
              <a:rPr lang="en-GB"/>
              <a:t>Click to edit Master title style</a:t>
            </a:r>
            <a:endParaRPr lang="en-US"/>
          </a:p>
        </p:txBody>
      </p:sp>
      <p:sp>
        <p:nvSpPr>
          <p:cNvPr id="6" name="Date Placeholder 3">
            <a:extLst>
              <a:ext uri="{FF2B5EF4-FFF2-40B4-BE49-F238E27FC236}">
                <a16:creationId xmlns:a16="http://schemas.microsoft.com/office/drawing/2014/main" id="{E47B9841-4F8A-436B-A533-63D64AFDCFAF}"/>
              </a:ext>
            </a:extLst>
          </p:cNvPr>
          <p:cNvSpPr>
            <a:spLocks noGrp="1"/>
          </p:cNvSpPr>
          <p:nvPr>
            <p:ph type="dt" sz="half" idx="10"/>
          </p:nvPr>
        </p:nvSpPr>
        <p:spPr>
          <a:xfrm>
            <a:off x="609600" y="6356350"/>
            <a:ext cx="2844800" cy="365125"/>
          </a:xfrm>
          <a:prstGeom prst="rect">
            <a:avLst/>
          </a:prstGeom>
        </p:spPr>
        <p:txBody>
          <a:bodyPr/>
          <a:lstStyle>
            <a:lvl1pPr>
              <a:defRPr/>
            </a:lvl1pPr>
          </a:lstStyle>
          <a:p>
            <a:pPr>
              <a:defRPr/>
            </a:pPr>
            <a:fld id="{D482E8CE-B435-4C86-B634-F85C42C845BD}" type="datetime1">
              <a:rPr lang="en-US" altLang="en-US"/>
              <a:pPr>
                <a:defRPr/>
              </a:pPr>
              <a:t>2/21/22</a:t>
            </a:fld>
            <a:endParaRPr lang="en-US" altLang="en-US" dirty="0"/>
          </a:p>
        </p:txBody>
      </p:sp>
      <p:sp>
        <p:nvSpPr>
          <p:cNvPr id="7" name="Footer Placeholder 4">
            <a:extLst>
              <a:ext uri="{FF2B5EF4-FFF2-40B4-BE49-F238E27FC236}">
                <a16:creationId xmlns:a16="http://schemas.microsoft.com/office/drawing/2014/main" id="{81C60FB4-6C69-4FAA-A867-03950CB770B2}"/>
              </a:ext>
            </a:extLst>
          </p:cNvPr>
          <p:cNvSpPr>
            <a:spLocks noGrp="1"/>
          </p:cNvSpPr>
          <p:nvPr>
            <p:ph type="ftr" sz="quarter" idx="11"/>
          </p:nvPr>
        </p:nvSpPr>
        <p:spPr>
          <a:xfrm>
            <a:off x="4165600" y="6356350"/>
            <a:ext cx="3860800" cy="365125"/>
          </a:xfrm>
          <a:prstGeom prst="rect">
            <a:avLst/>
          </a:prstGeom>
        </p:spPr>
        <p:txBody>
          <a:bodyPr/>
          <a:lstStyle>
            <a:lvl1pPr>
              <a:defRPr/>
            </a:lvl1pPr>
          </a:lstStyle>
          <a:p>
            <a:pPr>
              <a:defRPr/>
            </a:pPr>
            <a:endParaRPr lang="en-US"/>
          </a:p>
        </p:txBody>
      </p:sp>
      <p:sp>
        <p:nvSpPr>
          <p:cNvPr id="8" name="Slide Number Placeholder 5">
            <a:extLst>
              <a:ext uri="{FF2B5EF4-FFF2-40B4-BE49-F238E27FC236}">
                <a16:creationId xmlns:a16="http://schemas.microsoft.com/office/drawing/2014/main" id="{75C7FA7B-D738-431D-ACBF-465342A0CE43}"/>
              </a:ext>
            </a:extLst>
          </p:cNvPr>
          <p:cNvSpPr>
            <a:spLocks noGrp="1"/>
          </p:cNvSpPr>
          <p:nvPr>
            <p:ph type="sldNum" sz="quarter" idx="12"/>
          </p:nvPr>
        </p:nvSpPr>
        <p:spPr>
          <a:xfrm>
            <a:off x="8737600" y="6356350"/>
            <a:ext cx="2844800" cy="365125"/>
          </a:xfrm>
          <a:prstGeom prst="rect">
            <a:avLst/>
          </a:prstGeom>
        </p:spPr>
        <p:txBody>
          <a:bodyPr/>
          <a:lstStyle>
            <a:lvl1pPr>
              <a:defRPr/>
            </a:lvl1pPr>
          </a:lstStyle>
          <a:p>
            <a:pPr>
              <a:defRPr/>
            </a:pPr>
            <a:fld id="{A8FA47A8-6C04-4AD4-95F9-AA9B29AABD0B}" type="slidenum">
              <a:rPr lang="en-US" altLang="en-US"/>
              <a:pPr>
                <a:defRPr/>
              </a:pPr>
              <a:t>‹#›</a:t>
            </a:fld>
            <a:endParaRPr lang="en-US" altLang="en-US" dirty="0"/>
          </a:p>
        </p:txBody>
      </p:sp>
    </p:spTree>
    <p:extLst>
      <p:ext uri="{BB962C8B-B14F-4D97-AF65-F5344CB8AC3E}">
        <p14:creationId xmlns:p14="http://schemas.microsoft.com/office/powerpoint/2010/main" val="4899281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7941323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pic>
        <p:nvPicPr>
          <p:cNvPr id="5" name="Picture 4" descr="A picture containing text, envelope, businesscard&#10;&#10;Description automatically generated">
            <a:extLst>
              <a:ext uri="{FF2B5EF4-FFF2-40B4-BE49-F238E27FC236}">
                <a16:creationId xmlns:a16="http://schemas.microsoft.com/office/drawing/2014/main" id="{2A30B393-5806-44FA-AC19-260103E564FD}"/>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l="5556" t="2596"/>
          <a:stretch>
            <a:fillRect/>
          </a:stretch>
        </p:blipFill>
        <p:spPr bwMode="auto">
          <a:xfrm>
            <a:off x="1981200" y="0"/>
            <a:ext cx="7842250" cy="571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3" descr="A picture containing text&#10;&#10;Description automatically generated">
            <a:extLst>
              <a:ext uri="{FF2B5EF4-FFF2-40B4-BE49-F238E27FC236}">
                <a16:creationId xmlns:a16="http://schemas.microsoft.com/office/drawing/2014/main" id="{29802BAB-9E71-4488-9049-5238F4F1FA91}"/>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46100" y="5719763"/>
            <a:ext cx="2389188" cy="836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4" descr="Logo, company name&#10;&#10;Description automatically generated">
            <a:extLst>
              <a:ext uri="{FF2B5EF4-FFF2-40B4-BE49-F238E27FC236}">
                <a16:creationId xmlns:a16="http://schemas.microsoft.com/office/drawing/2014/main" id="{61EEAF5E-4A9E-4F70-B473-ADFABA518EC7}"/>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9601200" y="5775325"/>
            <a:ext cx="1806575"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09602" y="273050"/>
            <a:ext cx="4011084" cy="1162050"/>
          </a:xfrm>
          <a:prstGeom prst="rect">
            <a:avLst/>
          </a:prstGeo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4766733" y="273053"/>
            <a:ext cx="6815667"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609602" y="1435103"/>
            <a:ext cx="4011084"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8" name="Date Placeholder 3">
            <a:extLst>
              <a:ext uri="{FF2B5EF4-FFF2-40B4-BE49-F238E27FC236}">
                <a16:creationId xmlns:a16="http://schemas.microsoft.com/office/drawing/2014/main" id="{B64014DF-B7AD-48BD-88F0-169F205B70F7}"/>
              </a:ext>
            </a:extLst>
          </p:cNvPr>
          <p:cNvSpPr>
            <a:spLocks noGrp="1"/>
          </p:cNvSpPr>
          <p:nvPr>
            <p:ph type="dt" sz="half" idx="10"/>
          </p:nvPr>
        </p:nvSpPr>
        <p:spPr>
          <a:xfrm>
            <a:off x="609600" y="6356350"/>
            <a:ext cx="2844800" cy="365125"/>
          </a:xfrm>
          <a:prstGeom prst="rect">
            <a:avLst/>
          </a:prstGeom>
        </p:spPr>
        <p:txBody>
          <a:bodyPr/>
          <a:lstStyle>
            <a:lvl1pPr>
              <a:defRPr/>
            </a:lvl1pPr>
          </a:lstStyle>
          <a:p>
            <a:pPr>
              <a:defRPr/>
            </a:pPr>
            <a:fld id="{561237F2-351C-4D10-8447-7242CB21013D}" type="datetime1">
              <a:rPr lang="en-US" altLang="en-US"/>
              <a:pPr>
                <a:defRPr/>
              </a:pPr>
              <a:t>2/21/22</a:t>
            </a:fld>
            <a:endParaRPr lang="en-US" altLang="en-US" dirty="0"/>
          </a:p>
        </p:txBody>
      </p:sp>
      <p:sp>
        <p:nvSpPr>
          <p:cNvPr id="9" name="Footer Placeholder 4">
            <a:extLst>
              <a:ext uri="{FF2B5EF4-FFF2-40B4-BE49-F238E27FC236}">
                <a16:creationId xmlns:a16="http://schemas.microsoft.com/office/drawing/2014/main" id="{EFBA0C4E-9E1E-42C7-BA90-7461E4FBFDF6}"/>
              </a:ext>
            </a:extLst>
          </p:cNvPr>
          <p:cNvSpPr>
            <a:spLocks noGrp="1"/>
          </p:cNvSpPr>
          <p:nvPr>
            <p:ph type="ftr" sz="quarter" idx="11"/>
          </p:nvPr>
        </p:nvSpPr>
        <p:spPr>
          <a:xfrm>
            <a:off x="4165600" y="6356350"/>
            <a:ext cx="3860800" cy="365125"/>
          </a:xfrm>
          <a:prstGeom prst="rect">
            <a:avLst/>
          </a:prstGeom>
        </p:spPr>
        <p:txBody>
          <a:bodyPr/>
          <a:lstStyle>
            <a:lvl1pPr>
              <a:defRPr/>
            </a:lvl1pPr>
          </a:lstStyle>
          <a:p>
            <a:pPr>
              <a:defRPr/>
            </a:pPr>
            <a:endParaRPr lang="en-US"/>
          </a:p>
        </p:txBody>
      </p:sp>
      <p:sp>
        <p:nvSpPr>
          <p:cNvPr id="10" name="Slide Number Placeholder 5">
            <a:extLst>
              <a:ext uri="{FF2B5EF4-FFF2-40B4-BE49-F238E27FC236}">
                <a16:creationId xmlns:a16="http://schemas.microsoft.com/office/drawing/2014/main" id="{58027272-9FBB-46C4-8998-99592F3C36D1}"/>
              </a:ext>
            </a:extLst>
          </p:cNvPr>
          <p:cNvSpPr>
            <a:spLocks noGrp="1"/>
          </p:cNvSpPr>
          <p:nvPr>
            <p:ph type="sldNum" sz="quarter" idx="12"/>
          </p:nvPr>
        </p:nvSpPr>
        <p:spPr>
          <a:xfrm>
            <a:off x="8737600" y="6356350"/>
            <a:ext cx="2844800" cy="365125"/>
          </a:xfrm>
          <a:prstGeom prst="rect">
            <a:avLst/>
          </a:prstGeom>
        </p:spPr>
        <p:txBody>
          <a:bodyPr/>
          <a:lstStyle>
            <a:lvl1pPr>
              <a:defRPr/>
            </a:lvl1pPr>
          </a:lstStyle>
          <a:p>
            <a:pPr>
              <a:defRPr/>
            </a:pPr>
            <a:fld id="{61996022-AA37-41CA-8ADB-6A62068208FE}" type="slidenum">
              <a:rPr lang="en-US" altLang="en-US"/>
              <a:pPr>
                <a:defRPr/>
              </a:pPr>
              <a:t>‹#›</a:t>
            </a:fld>
            <a:endParaRPr lang="en-US" altLang="en-US" dirty="0"/>
          </a:p>
        </p:txBody>
      </p:sp>
    </p:spTree>
    <p:extLst>
      <p:ext uri="{BB962C8B-B14F-4D97-AF65-F5344CB8AC3E}">
        <p14:creationId xmlns:p14="http://schemas.microsoft.com/office/powerpoint/2010/main" val="17439837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pic>
        <p:nvPicPr>
          <p:cNvPr id="5" name="Picture 4" descr="A picture containing text, envelope, businesscard&#10;&#10;Description automatically generated">
            <a:extLst>
              <a:ext uri="{FF2B5EF4-FFF2-40B4-BE49-F238E27FC236}">
                <a16:creationId xmlns:a16="http://schemas.microsoft.com/office/drawing/2014/main" id="{D25A53BD-DEC6-49BD-8D21-027C82EF658F}"/>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l="5556" t="2596"/>
          <a:stretch>
            <a:fillRect/>
          </a:stretch>
        </p:blipFill>
        <p:spPr bwMode="auto">
          <a:xfrm>
            <a:off x="1981200" y="0"/>
            <a:ext cx="7842250" cy="571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3" descr="A picture containing text&#10;&#10;Description automatically generated">
            <a:extLst>
              <a:ext uri="{FF2B5EF4-FFF2-40B4-BE49-F238E27FC236}">
                <a16:creationId xmlns:a16="http://schemas.microsoft.com/office/drawing/2014/main" id="{CE12A527-127A-4E12-852A-8539CB8FE916}"/>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46100" y="5719763"/>
            <a:ext cx="2389188" cy="836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4" descr="Logo, company name&#10;&#10;Description automatically generated">
            <a:extLst>
              <a:ext uri="{FF2B5EF4-FFF2-40B4-BE49-F238E27FC236}">
                <a16:creationId xmlns:a16="http://schemas.microsoft.com/office/drawing/2014/main" id="{CB9D0C27-DC50-4A6D-9D1F-0B75CA4700F1}"/>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9601200" y="5775325"/>
            <a:ext cx="1806575"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389717" y="4800600"/>
            <a:ext cx="7315200" cy="566738"/>
          </a:xfrm>
          <a:prstGeom prst="rect">
            <a:avLst/>
          </a:prstGeo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2389717" y="612775"/>
            <a:ext cx="7315200" cy="4114800"/>
          </a:xfrm>
          <a:prstGeom prst="rect">
            <a:avLst/>
          </a:prstGeo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8" name="Date Placeholder 3">
            <a:extLst>
              <a:ext uri="{FF2B5EF4-FFF2-40B4-BE49-F238E27FC236}">
                <a16:creationId xmlns:a16="http://schemas.microsoft.com/office/drawing/2014/main" id="{DE7008F5-62AD-44A2-86EF-812F9CF4E9C1}"/>
              </a:ext>
            </a:extLst>
          </p:cNvPr>
          <p:cNvSpPr>
            <a:spLocks noGrp="1"/>
          </p:cNvSpPr>
          <p:nvPr>
            <p:ph type="dt" sz="half" idx="10"/>
          </p:nvPr>
        </p:nvSpPr>
        <p:spPr>
          <a:xfrm>
            <a:off x="609600" y="6356350"/>
            <a:ext cx="2844800" cy="365125"/>
          </a:xfrm>
          <a:prstGeom prst="rect">
            <a:avLst/>
          </a:prstGeom>
        </p:spPr>
        <p:txBody>
          <a:bodyPr/>
          <a:lstStyle>
            <a:lvl1pPr>
              <a:defRPr/>
            </a:lvl1pPr>
          </a:lstStyle>
          <a:p>
            <a:pPr>
              <a:defRPr/>
            </a:pPr>
            <a:fld id="{9F6D9DAE-88DB-4E9A-8D11-402D3455C8E3}" type="datetime1">
              <a:rPr lang="en-US" altLang="en-US"/>
              <a:pPr>
                <a:defRPr/>
              </a:pPr>
              <a:t>2/21/22</a:t>
            </a:fld>
            <a:endParaRPr lang="en-US" altLang="en-US" dirty="0"/>
          </a:p>
        </p:txBody>
      </p:sp>
      <p:sp>
        <p:nvSpPr>
          <p:cNvPr id="9" name="Footer Placeholder 4">
            <a:extLst>
              <a:ext uri="{FF2B5EF4-FFF2-40B4-BE49-F238E27FC236}">
                <a16:creationId xmlns:a16="http://schemas.microsoft.com/office/drawing/2014/main" id="{DEEBB0F8-3AA1-43EA-9D67-C533AB54ED1F}"/>
              </a:ext>
            </a:extLst>
          </p:cNvPr>
          <p:cNvSpPr>
            <a:spLocks noGrp="1"/>
          </p:cNvSpPr>
          <p:nvPr>
            <p:ph type="ftr" sz="quarter" idx="11"/>
          </p:nvPr>
        </p:nvSpPr>
        <p:spPr>
          <a:xfrm>
            <a:off x="4165600" y="6356350"/>
            <a:ext cx="3860800" cy="365125"/>
          </a:xfrm>
          <a:prstGeom prst="rect">
            <a:avLst/>
          </a:prstGeom>
        </p:spPr>
        <p:txBody>
          <a:bodyPr/>
          <a:lstStyle>
            <a:lvl1pPr>
              <a:defRPr/>
            </a:lvl1pPr>
          </a:lstStyle>
          <a:p>
            <a:pPr>
              <a:defRPr/>
            </a:pPr>
            <a:endParaRPr lang="en-US"/>
          </a:p>
        </p:txBody>
      </p:sp>
      <p:sp>
        <p:nvSpPr>
          <p:cNvPr id="10" name="Slide Number Placeholder 5">
            <a:extLst>
              <a:ext uri="{FF2B5EF4-FFF2-40B4-BE49-F238E27FC236}">
                <a16:creationId xmlns:a16="http://schemas.microsoft.com/office/drawing/2014/main" id="{5DB16C54-B1F2-4CBC-AD6E-8B462EABD138}"/>
              </a:ext>
            </a:extLst>
          </p:cNvPr>
          <p:cNvSpPr>
            <a:spLocks noGrp="1"/>
          </p:cNvSpPr>
          <p:nvPr>
            <p:ph type="sldNum" sz="quarter" idx="12"/>
          </p:nvPr>
        </p:nvSpPr>
        <p:spPr>
          <a:xfrm>
            <a:off x="8737600" y="6356350"/>
            <a:ext cx="2844800" cy="365125"/>
          </a:xfrm>
          <a:prstGeom prst="rect">
            <a:avLst/>
          </a:prstGeom>
        </p:spPr>
        <p:txBody>
          <a:bodyPr/>
          <a:lstStyle>
            <a:lvl1pPr>
              <a:defRPr/>
            </a:lvl1pPr>
          </a:lstStyle>
          <a:p>
            <a:pPr>
              <a:defRPr/>
            </a:pPr>
            <a:fld id="{0B3D1DA8-42AA-4024-946A-F907252098FA}" type="slidenum">
              <a:rPr lang="en-US" altLang="en-US"/>
              <a:pPr>
                <a:defRPr/>
              </a:pPr>
              <a:t>‹#›</a:t>
            </a:fld>
            <a:endParaRPr lang="en-US" altLang="en-US" dirty="0"/>
          </a:p>
        </p:txBody>
      </p:sp>
    </p:spTree>
    <p:extLst>
      <p:ext uri="{BB962C8B-B14F-4D97-AF65-F5344CB8AC3E}">
        <p14:creationId xmlns:p14="http://schemas.microsoft.com/office/powerpoint/2010/main" val="24513913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3" name="Picture 12" descr="A picture containing text, envelope, businesscard&#10;&#10;Description automatically generated">
            <a:extLst>
              <a:ext uri="{FF2B5EF4-FFF2-40B4-BE49-F238E27FC236}">
                <a16:creationId xmlns:a16="http://schemas.microsoft.com/office/drawing/2014/main" id="{AACDE9D1-BC4D-43B7-A81F-8B5A1E726AAF}"/>
              </a:ext>
            </a:extLst>
          </p:cNvPr>
          <p:cNvPicPr>
            <a:picLocks noChangeAspect="1"/>
          </p:cNvPicPr>
          <p:nvPr userDrawn="1"/>
        </p:nvPicPr>
        <p:blipFill rotWithShape="1">
          <a:blip r:embed="rId13">
            <a:duotone>
              <a:schemeClr val="bg2">
                <a:shade val="45000"/>
                <a:satMod val="135000"/>
              </a:schemeClr>
              <a:prstClr val="white"/>
            </a:duotone>
          </a:blip>
          <a:srcRect l="2595" b="5555"/>
          <a:stretch/>
        </p:blipFill>
        <p:spPr>
          <a:xfrm rot="5400000">
            <a:off x="3042151" y="-1060950"/>
            <a:ext cx="5719809" cy="7841710"/>
          </a:xfrm>
          <a:prstGeom prst="rect">
            <a:avLst/>
          </a:prstGeom>
        </p:spPr>
      </p:pic>
      <p:pic>
        <p:nvPicPr>
          <p:cNvPr id="1027" name="Picture 13" descr="A picture containing text&#10;&#10;Description automatically generated">
            <a:extLst>
              <a:ext uri="{FF2B5EF4-FFF2-40B4-BE49-F238E27FC236}">
                <a16:creationId xmlns:a16="http://schemas.microsoft.com/office/drawing/2014/main" id="{4168D208-6B3C-448F-BDF6-340992FF6E0A}"/>
              </a:ext>
            </a:extLst>
          </p:cNvP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546100" y="5719763"/>
            <a:ext cx="2389188" cy="836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14" descr="Logo, company name&#10;&#10;Description automatically generated">
            <a:extLst>
              <a:ext uri="{FF2B5EF4-FFF2-40B4-BE49-F238E27FC236}">
                <a16:creationId xmlns:a16="http://schemas.microsoft.com/office/drawing/2014/main" id="{57445D13-A4CB-4B00-83B1-9F9566134BB9}"/>
              </a:ext>
            </a:extLst>
          </p:cNvPr>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9601200" y="5775325"/>
            <a:ext cx="1806575"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091" r:id="rId1"/>
    <p:sldLayoutId id="2147484092" r:id="rId2"/>
    <p:sldLayoutId id="2147484093" r:id="rId3"/>
    <p:sldLayoutId id="2147484094" r:id="rId4"/>
    <p:sldLayoutId id="2147484095" r:id="rId5"/>
    <p:sldLayoutId id="2147484096" r:id="rId6"/>
    <p:sldLayoutId id="2147484090" r:id="rId7"/>
    <p:sldLayoutId id="2147484097" r:id="rId8"/>
    <p:sldLayoutId id="2147484098" r:id="rId9"/>
    <p:sldLayoutId id="2147484099" r:id="rId10"/>
    <p:sldLayoutId id="2147484100" r:id="rId11"/>
  </p:sldLayoutIdLst>
  <p:hf hdr="0" ftr="0" dt="0"/>
  <p:txStyles>
    <p:titleStyle>
      <a:lvl1pPr algn="ctr" defTabSz="457200" rtl="0" eaLnBrk="0" fontAlgn="base" hangingPunct="0">
        <a:spcBef>
          <a:spcPct val="0"/>
        </a:spcBef>
        <a:spcAft>
          <a:spcPct val="0"/>
        </a:spcAft>
        <a:defRPr sz="4400" kern="1200">
          <a:solidFill>
            <a:schemeClr val="tx1"/>
          </a:solidFill>
          <a:latin typeface="+mj-lt"/>
          <a:ea typeface="MS PGothic" panose="020B0600070205080204" pitchFamily="34" charset="-128"/>
          <a:cs typeface="ＭＳ Ｐゴシック" pitchFamily="-65" charset="-128"/>
        </a:defRPr>
      </a:lvl1pPr>
      <a:lvl2pPr algn="ctr" defTabSz="457200" rtl="0" eaLnBrk="0" fontAlgn="base" hangingPunct="0">
        <a:spcBef>
          <a:spcPct val="0"/>
        </a:spcBef>
        <a:spcAft>
          <a:spcPct val="0"/>
        </a:spcAft>
        <a:defRPr sz="4400">
          <a:solidFill>
            <a:schemeClr val="tx1"/>
          </a:solidFill>
          <a:latin typeface="Calibri" pitchFamily="-65" charset="0"/>
          <a:ea typeface="MS PGothic" panose="020B0600070205080204" pitchFamily="34" charset="-128"/>
          <a:cs typeface="ＭＳ Ｐゴシック" pitchFamily="-65" charset="-128"/>
        </a:defRPr>
      </a:lvl2pPr>
      <a:lvl3pPr algn="ctr" defTabSz="457200" rtl="0" eaLnBrk="0" fontAlgn="base" hangingPunct="0">
        <a:spcBef>
          <a:spcPct val="0"/>
        </a:spcBef>
        <a:spcAft>
          <a:spcPct val="0"/>
        </a:spcAft>
        <a:defRPr sz="4400">
          <a:solidFill>
            <a:schemeClr val="tx1"/>
          </a:solidFill>
          <a:latin typeface="Calibri" pitchFamily="-65" charset="0"/>
          <a:ea typeface="MS PGothic" panose="020B0600070205080204" pitchFamily="34" charset="-128"/>
          <a:cs typeface="ＭＳ Ｐゴシック" pitchFamily="-65" charset="-128"/>
        </a:defRPr>
      </a:lvl3pPr>
      <a:lvl4pPr algn="ctr" defTabSz="457200" rtl="0" eaLnBrk="0" fontAlgn="base" hangingPunct="0">
        <a:spcBef>
          <a:spcPct val="0"/>
        </a:spcBef>
        <a:spcAft>
          <a:spcPct val="0"/>
        </a:spcAft>
        <a:defRPr sz="4400">
          <a:solidFill>
            <a:schemeClr val="tx1"/>
          </a:solidFill>
          <a:latin typeface="Calibri" pitchFamily="-65" charset="0"/>
          <a:ea typeface="MS PGothic" panose="020B0600070205080204" pitchFamily="34" charset="-128"/>
          <a:cs typeface="ＭＳ Ｐゴシック" pitchFamily="-65" charset="-128"/>
        </a:defRPr>
      </a:lvl4pPr>
      <a:lvl5pPr algn="ctr" defTabSz="457200" rtl="0" eaLnBrk="0" fontAlgn="base" hangingPunct="0">
        <a:spcBef>
          <a:spcPct val="0"/>
        </a:spcBef>
        <a:spcAft>
          <a:spcPct val="0"/>
        </a:spcAft>
        <a:defRPr sz="4400">
          <a:solidFill>
            <a:schemeClr val="tx1"/>
          </a:solidFill>
          <a:latin typeface="Calibri" pitchFamily="-65" charset="0"/>
          <a:ea typeface="MS PGothic" panose="020B0600070205080204" pitchFamily="34" charset="-128"/>
          <a:cs typeface="ＭＳ Ｐゴシック" pitchFamily="-65" charset="-128"/>
        </a:defRPr>
      </a:lvl5pPr>
      <a:lvl6pPr marL="457200" algn="ctr" defTabSz="457200" rtl="0" fontAlgn="base">
        <a:spcBef>
          <a:spcPct val="0"/>
        </a:spcBef>
        <a:spcAft>
          <a:spcPct val="0"/>
        </a:spcAft>
        <a:defRPr sz="4400">
          <a:solidFill>
            <a:schemeClr val="tx1"/>
          </a:solidFill>
          <a:latin typeface="Calibri" pitchFamily="-65" charset="0"/>
          <a:ea typeface="ＭＳ Ｐゴシック" pitchFamily="-65" charset="-128"/>
          <a:cs typeface="ＭＳ Ｐゴシック" pitchFamily="-65" charset="-128"/>
        </a:defRPr>
      </a:lvl6pPr>
      <a:lvl7pPr marL="914400" algn="ctr" defTabSz="457200" rtl="0" fontAlgn="base">
        <a:spcBef>
          <a:spcPct val="0"/>
        </a:spcBef>
        <a:spcAft>
          <a:spcPct val="0"/>
        </a:spcAft>
        <a:defRPr sz="4400">
          <a:solidFill>
            <a:schemeClr val="tx1"/>
          </a:solidFill>
          <a:latin typeface="Calibri" pitchFamily="-65" charset="0"/>
          <a:ea typeface="ＭＳ Ｐゴシック" pitchFamily="-65" charset="-128"/>
          <a:cs typeface="ＭＳ Ｐゴシック" pitchFamily="-65" charset="-128"/>
        </a:defRPr>
      </a:lvl7pPr>
      <a:lvl8pPr marL="1371600" algn="ctr" defTabSz="457200" rtl="0" fontAlgn="base">
        <a:spcBef>
          <a:spcPct val="0"/>
        </a:spcBef>
        <a:spcAft>
          <a:spcPct val="0"/>
        </a:spcAft>
        <a:defRPr sz="4400">
          <a:solidFill>
            <a:schemeClr val="tx1"/>
          </a:solidFill>
          <a:latin typeface="Calibri" pitchFamily="-65" charset="0"/>
          <a:ea typeface="ＭＳ Ｐゴシック" pitchFamily="-65" charset="-128"/>
          <a:cs typeface="ＭＳ Ｐゴシック" pitchFamily="-65" charset="-128"/>
        </a:defRPr>
      </a:lvl8pPr>
      <a:lvl9pPr marL="1828800" algn="ctr" defTabSz="457200" rtl="0" fontAlgn="base">
        <a:spcBef>
          <a:spcPct val="0"/>
        </a:spcBef>
        <a:spcAft>
          <a:spcPct val="0"/>
        </a:spcAft>
        <a:defRPr sz="4400">
          <a:solidFill>
            <a:schemeClr val="tx1"/>
          </a:solidFill>
          <a:latin typeface="Calibri" pitchFamily="-65" charset="0"/>
          <a:ea typeface="ＭＳ Ｐゴシック" pitchFamily="-65" charset="-128"/>
          <a:cs typeface="ＭＳ Ｐゴシック" pitchFamily="-65" charset="-128"/>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ＭＳ Ｐゴシック" pitchFamily="-65" charset="-128"/>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7" descr="Logo&#10;&#10;Description automatically generated">
            <a:extLst>
              <a:ext uri="{FF2B5EF4-FFF2-40B4-BE49-F238E27FC236}">
                <a16:creationId xmlns:a16="http://schemas.microsoft.com/office/drawing/2014/main" id="{02562AFA-A80A-43B3-A0E5-5A07ECFB560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51537" t="16087" b="19283"/>
          <a:stretch>
            <a:fillRect/>
          </a:stretch>
        </p:blipFill>
        <p:spPr bwMode="auto">
          <a:xfrm>
            <a:off x="0" y="457200"/>
            <a:ext cx="2813050" cy="5303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9" name="TextBox 4">
            <a:extLst>
              <a:ext uri="{FF2B5EF4-FFF2-40B4-BE49-F238E27FC236}">
                <a16:creationId xmlns:a16="http://schemas.microsoft.com/office/drawing/2014/main" id="{AAB56905-EF4E-4FF2-803C-D6CFE64EFA52}"/>
              </a:ext>
            </a:extLst>
          </p:cNvPr>
          <p:cNvSpPr txBox="1">
            <a:spLocks noChangeArrowheads="1"/>
          </p:cNvSpPr>
          <p:nvPr/>
        </p:nvSpPr>
        <p:spPr bwMode="auto">
          <a:xfrm>
            <a:off x="2781300" y="1873250"/>
            <a:ext cx="87630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12700">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ctr"/>
            <a:endParaRPr lang="en-US" altLang="en-US" sz="3200" b="1">
              <a:solidFill>
                <a:srgbClr val="468390"/>
              </a:solidFill>
              <a:latin typeface="Century Gothic" panose="020B0502020202020204" pitchFamily="34" charset="0"/>
            </a:endParaRPr>
          </a:p>
          <a:p>
            <a:pPr algn="ctr"/>
            <a:r>
              <a:rPr lang="en-ZA" altLang="en-US" sz="4000" b="1">
                <a:solidFill>
                  <a:srgbClr val="002060"/>
                </a:solidFill>
                <a:latin typeface="Century Gothic" panose="020B0502020202020204" pitchFamily="34" charset="0"/>
              </a:rPr>
              <a:t>Guidelines to Best Editorial Practices</a:t>
            </a:r>
          </a:p>
          <a:p>
            <a:pPr algn="ctr"/>
            <a:endParaRPr lang="en-US" altLang="en-US" sz="3200">
              <a:solidFill>
                <a:srgbClr val="002060"/>
              </a:solidFill>
              <a:latin typeface="Century Gothic" panose="020B0502020202020204" pitchFamily="34" charset="0"/>
            </a:endParaRPr>
          </a:p>
          <a:p>
            <a:pPr algn="ctr"/>
            <a:r>
              <a:rPr lang="en-US" altLang="en-US" sz="2400">
                <a:solidFill>
                  <a:srgbClr val="002060"/>
                </a:solidFill>
                <a:latin typeface="Century Gothic" panose="020B0502020202020204" pitchFamily="34" charset="0"/>
              </a:rPr>
              <a:t>17 February 2022</a:t>
            </a:r>
          </a:p>
          <a:p>
            <a:pPr algn="ctr"/>
            <a:endParaRPr lang="en-US" altLang="en-US" sz="2400">
              <a:solidFill>
                <a:srgbClr val="002060"/>
              </a:solidFill>
              <a:latin typeface="Century Gothic" panose="020B0502020202020204" pitchFamily="34" charset="0"/>
            </a:endParaRPr>
          </a:p>
          <a:p>
            <a:pPr algn="ctr"/>
            <a:r>
              <a:rPr lang="en-US" altLang="en-US" sz="2400">
                <a:solidFill>
                  <a:srgbClr val="002060"/>
                </a:solidFill>
                <a:latin typeface="Century Gothic" panose="020B0502020202020204" pitchFamily="34" charset="0"/>
              </a:rPr>
              <a:t>Susan Veldsman</a:t>
            </a:r>
          </a:p>
          <a:p>
            <a:pPr algn="ctr"/>
            <a:r>
              <a:rPr lang="en-US" altLang="en-US" sz="2400">
                <a:solidFill>
                  <a:srgbClr val="002060"/>
                </a:solidFill>
                <a:latin typeface="Century Gothic" panose="020B0502020202020204" pitchFamily="34" charset="0"/>
              </a:rPr>
              <a:t>Director: Scholarly Publishing</a:t>
            </a:r>
          </a:p>
          <a:p>
            <a:pPr algn="ctr"/>
            <a:br>
              <a:rPr lang="en-ZA" altLang="en-US" sz="3200">
                <a:solidFill>
                  <a:srgbClr val="8091BE"/>
                </a:solidFill>
                <a:latin typeface="Century Gothic" panose="020B0502020202020204" pitchFamily="34" charset="0"/>
              </a:rPr>
            </a:br>
            <a:endParaRPr lang="en-US" altLang="en-US" sz="2800" b="1">
              <a:solidFill>
                <a:srgbClr val="8091BE"/>
              </a:solidFill>
              <a:latin typeface="Century Gothic" panose="020B0502020202020204" pitchFamily="34" charset="0"/>
            </a:endParaRPr>
          </a:p>
        </p:txBody>
      </p:sp>
      <p:sp>
        <p:nvSpPr>
          <p:cNvPr id="14340" name="TextBox 4">
            <a:extLst>
              <a:ext uri="{FF2B5EF4-FFF2-40B4-BE49-F238E27FC236}">
                <a16:creationId xmlns:a16="http://schemas.microsoft.com/office/drawing/2014/main" id="{A020C681-0CA9-406B-A26C-DAE861CFE2BB}"/>
              </a:ext>
            </a:extLst>
          </p:cNvPr>
          <p:cNvSpPr txBox="1">
            <a:spLocks noChangeArrowheads="1"/>
          </p:cNvSpPr>
          <p:nvPr/>
        </p:nvSpPr>
        <p:spPr bwMode="auto">
          <a:xfrm>
            <a:off x="2849563" y="273050"/>
            <a:ext cx="895191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r>
              <a:rPr lang="en-ZA" altLang="en-US">
                <a:latin typeface="Century Gothic" panose="020B0502020202020204" pitchFamily="34" charset="0"/>
              </a:rPr>
              <a:t>Joint webinar series for African Journal Editors and Publishers presented by</a:t>
            </a:r>
          </a:p>
        </p:txBody>
      </p:sp>
      <p:pic>
        <p:nvPicPr>
          <p:cNvPr id="14341" name="Picture 3">
            <a:extLst>
              <a:ext uri="{FF2B5EF4-FFF2-40B4-BE49-F238E27FC236}">
                <a16:creationId xmlns:a16="http://schemas.microsoft.com/office/drawing/2014/main" id="{D3BED74D-B76E-4FF4-AD65-21179B8DE1A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5200" y="623888"/>
            <a:ext cx="7029450" cy="89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a:extLst>
              <a:ext uri="{FF2B5EF4-FFF2-40B4-BE49-F238E27FC236}">
                <a16:creationId xmlns:a16="http://schemas.microsoft.com/office/drawing/2014/main" id="{39EF0F04-D4C7-4BE1-90DF-FE8B9F1FA834}"/>
              </a:ext>
            </a:extLst>
          </p:cNvPr>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a:r>
              <a:rPr lang="en-ZA" altLang="en-US" sz="4000" b="1">
                <a:solidFill>
                  <a:srgbClr val="002060"/>
                </a:solidFill>
                <a:latin typeface="Century Gothic" panose="020B0502020202020204" pitchFamily="34" charset="0"/>
              </a:rPr>
              <a:t>Peer review</a:t>
            </a:r>
          </a:p>
        </p:txBody>
      </p:sp>
      <p:sp>
        <p:nvSpPr>
          <p:cNvPr id="23555" name="Content Placeholder 2">
            <a:extLst>
              <a:ext uri="{FF2B5EF4-FFF2-40B4-BE49-F238E27FC236}">
                <a16:creationId xmlns:a16="http://schemas.microsoft.com/office/drawing/2014/main" id="{8CF271B8-9BA2-49CB-8957-1CB8B96CB1CE}"/>
              </a:ext>
            </a:extLst>
          </p:cNvPr>
          <p:cNvSpPr>
            <a:spLocks noGrp="1" noChangeArrowheads="1"/>
          </p:cNvSpPr>
          <p:nvPr>
            <p:ph idx="1"/>
          </p:nvPr>
        </p:nvSpPr>
        <p:spPr bwMode="auto">
          <a:xfrm>
            <a:off x="641350" y="1165225"/>
            <a:ext cx="10972800" cy="45259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ZA" altLang="en-US" sz="2000">
                <a:solidFill>
                  <a:srgbClr val="002060"/>
                </a:solidFill>
                <a:latin typeface="Century Gothic" panose="020B0502020202020204" pitchFamily="34" charset="0"/>
                <a:ea typeface="Calibri" panose="020F0502020204030204" pitchFamily="34" charset="0"/>
                <a:cs typeface="Times New Roman" panose="02020603050405020304" pitchFamily="18" charset="0"/>
              </a:rPr>
              <a:t>The journal’s peer review policy and process must be published on its website. </a:t>
            </a:r>
          </a:p>
          <a:p>
            <a:r>
              <a:rPr lang="en-ZA" altLang="en-US" sz="2000">
                <a:solidFill>
                  <a:srgbClr val="002060"/>
                </a:solidFill>
                <a:latin typeface="Century Gothic" panose="020B0502020202020204" pitchFamily="34" charset="0"/>
                <a:ea typeface="Calibri" panose="020F0502020204030204" pitchFamily="34" charset="0"/>
                <a:cs typeface="Times New Roman" panose="02020603050405020304" pitchFamily="18" charset="0"/>
              </a:rPr>
              <a:t>Articles accepted for publication in the journal must be peer reviewed - at least two reviewers - double blinded. </a:t>
            </a:r>
          </a:p>
          <a:p>
            <a:r>
              <a:rPr lang="en-ZA" altLang="en-US" sz="2000">
                <a:solidFill>
                  <a:srgbClr val="002060"/>
                </a:solidFill>
                <a:latin typeface="Century Gothic" panose="020B0502020202020204" pitchFamily="34" charset="0"/>
                <a:ea typeface="Calibri" panose="020F0502020204030204" pitchFamily="34" charset="0"/>
                <a:cs typeface="Times New Roman" panose="02020603050405020304" pitchFamily="18" charset="0"/>
              </a:rPr>
              <a:t>Peer reviewers must be carefully selected - provide helpful critique of a manuscript’s content in order to improve.</a:t>
            </a:r>
          </a:p>
          <a:p>
            <a:r>
              <a:rPr lang="en-ZA" altLang="en-US" sz="2000">
                <a:solidFill>
                  <a:srgbClr val="002060"/>
                </a:solidFill>
                <a:latin typeface="Century Gothic" panose="020B0502020202020204" pitchFamily="34" charset="0"/>
                <a:ea typeface="Calibri" panose="020F0502020204030204" pitchFamily="34" charset="0"/>
                <a:cs typeface="Times New Roman" panose="02020603050405020304" pitchFamily="18" charset="0"/>
              </a:rPr>
              <a:t>Should preferably be scholars who have not previously co-published with the author(s). </a:t>
            </a:r>
          </a:p>
          <a:p>
            <a:r>
              <a:rPr lang="en-ZA" altLang="en-US" sz="2000">
                <a:solidFill>
                  <a:srgbClr val="002060"/>
                </a:solidFill>
                <a:latin typeface="Century Gothic" panose="020B0502020202020204" pitchFamily="34" charset="0"/>
                <a:ea typeface="Calibri" panose="020F0502020204030204" pitchFamily="34" charset="0"/>
                <a:cs typeface="Times New Roman" panose="02020603050405020304" pitchFamily="18" charset="0"/>
              </a:rPr>
              <a:t>Peer reviewers must be carefully selected so that they have expertise and competency in the field of the manuscript submitted. </a:t>
            </a:r>
          </a:p>
          <a:p>
            <a:r>
              <a:rPr lang="en-ZA" altLang="en-US" sz="2000">
                <a:solidFill>
                  <a:srgbClr val="002060"/>
                </a:solidFill>
                <a:latin typeface="Century Gothic" panose="020B0502020202020204" pitchFamily="34" charset="0"/>
                <a:ea typeface="Calibri" panose="020F0502020204030204" pitchFamily="34" charset="0"/>
                <a:cs typeface="Times New Roman" panose="02020603050405020304" pitchFamily="18" charset="0"/>
              </a:rPr>
              <a:t>The reviewer must declare any potential or real conflict of interest before the review is submitted, and must be free of known bias in relation to the subject matter.</a:t>
            </a:r>
            <a:endParaRPr lang="en-ZA" altLang="en-US" sz="2000">
              <a:solidFill>
                <a:srgbClr val="002060"/>
              </a:solidFill>
              <a:ea typeface="Calibri" panose="020F0502020204030204" pitchFamily="34" charset="0"/>
              <a:cs typeface="Times New Roman" panose="02020603050405020304" pitchFamily="18" charset="0"/>
            </a:endParaRPr>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a:extLst>
              <a:ext uri="{FF2B5EF4-FFF2-40B4-BE49-F238E27FC236}">
                <a16:creationId xmlns:a16="http://schemas.microsoft.com/office/drawing/2014/main" id="{C0CB924E-3528-4182-9820-A83A51CF9FB6}"/>
              </a:ext>
            </a:extLst>
          </p:cNvPr>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a:r>
              <a:rPr lang="en-ZA" altLang="en-US" sz="4000" b="1">
                <a:solidFill>
                  <a:srgbClr val="002060"/>
                </a:solidFill>
                <a:latin typeface="Century Gothic" panose="020B0502020202020204" pitchFamily="34" charset="0"/>
              </a:rPr>
              <a:t>Peer review (2)</a:t>
            </a:r>
          </a:p>
        </p:txBody>
      </p:sp>
      <p:sp>
        <p:nvSpPr>
          <p:cNvPr id="24579" name="Content Placeholder 2">
            <a:extLst>
              <a:ext uri="{FF2B5EF4-FFF2-40B4-BE49-F238E27FC236}">
                <a16:creationId xmlns:a16="http://schemas.microsoft.com/office/drawing/2014/main" id="{1667B951-564D-4F3B-8A29-03CDE0F8EACB}"/>
              </a:ext>
            </a:extLst>
          </p:cNvPr>
          <p:cNvSpPr>
            <a:spLocks noGrp="1" noChangeArrowheads="1"/>
          </p:cNvSpPr>
          <p:nvPr>
            <p:ph idx="1"/>
          </p:nvPr>
        </p:nvSpPr>
        <p:spPr bwMode="auto">
          <a:xfrm>
            <a:off x="762000" y="1295400"/>
            <a:ext cx="10972800" cy="4525963"/>
          </a:xfrm>
        </p:spPr>
        <p:txBody>
          <a:bodyPr vert="horz" wrap="square" lIns="91440" tIns="45720" rIns="91440" bIns="45720" numCol="1" anchor="t" anchorCtr="0" compatLnSpc="1">
            <a:prstTxWarp prst="textNoShape">
              <a:avLst/>
            </a:prstTxWarp>
          </a:bodyPr>
          <a:lstStyle/>
          <a:p>
            <a:pPr>
              <a:defRPr/>
            </a:pPr>
            <a:r>
              <a:rPr lang="en-ZA" altLang="en-US" sz="2000" dirty="0">
                <a:solidFill>
                  <a:srgbClr val="002060"/>
                </a:solidFill>
                <a:latin typeface="Century Gothic" panose="020B0502020202020204" pitchFamily="34" charset="0"/>
                <a:ea typeface="Calibri" panose="020F0502020204030204" pitchFamily="34" charset="0"/>
                <a:cs typeface="Times New Roman" panose="02020603050405020304" pitchFamily="18" charset="0"/>
              </a:rPr>
              <a:t>Reviewer reports must be assessed by the editor to decide whether they </a:t>
            </a:r>
          </a:p>
          <a:p>
            <a:pPr>
              <a:defRPr/>
            </a:pPr>
            <a:endParaRPr lang="en-ZA" altLang="en-US" sz="1800" dirty="0">
              <a:solidFill>
                <a:srgbClr val="002060"/>
              </a:solidFill>
              <a:latin typeface="Century Gothic" panose="020B0502020202020204" pitchFamily="34" charset="0"/>
              <a:ea typeface="Calibri" panose="020F0502020204030204" pitchFamily="34" charset="0"/>
              <a:cs typeface="Times New Roman" panose="02020603050405020304" pitchFamily="18" charset="0"/>
            </a:endParaRPr>
          </a:p>
          <a:p>
            <a:pPr lvl="1">
              <a:defRPr/>
            </a:pPr>
            <a:r>
              <a:rPr lang="en-ZA" altLang="en-US" sz="1400" dirty="0">
                <a:solidFill>
                  <a:srgbClr val="002060"/>
                </a:solidFill>
                <a:latin typeface="Century Gothic" panose="020B0502020202020204" pitchFamily="34" charset="0"/>
                <a:ea typeface="Calibri" panose="020F0502020204030204" pitchFamily="34" charset="0"/>
                <a:cs typeface="Times New Roman" panose="02020603050405020304" pitchFamily="18" charset="0"/>
              </a:rPr>
              <a:t>constitute the basis for the publication of the article in question, or </a:t>
            </a:r>
          </a:p>
          <a:p>
            <a:pPr marL="457200" lvl="1" indent="0">
              <a:buFont typeface="Arial" panose="020B0604020202020204" pitchFamily="34" charset="0"/>
              <a:buNone/>
              <a:defRPr/>
            </a:pPr>
            <a:endParaRPr lang="en-ZA" altLang="en-US" sz="1400" dirty="0">
              <a:solidFill>
                <a:srgbClr val="002060"/>
              </a:solidFill>
              <a:latin typeface="Century Gothic" panose="020B0502020202020204" pitchFamily="34" charset="0"/>
              <a:ea typeface="Calibri" panose="020F0502020204030204" pitchFamily="34" charset="0"/>
              <a:cs typeface="Times New Roman" panose="02020603050405020304" pitchFamily="18" charset="0"/>
            </a:endParaRPr>
          </a:p>
          <a:p>
            <a:pPr lvl="1">
              <a:defRPr/>
            </a:pPr>
            <a:r>
              <a:rPr lang="en-ZA" altLang="en-US" sz="1400" dirty="0">
                <a:solidFill>
                  <a:srgbClr val="002060"/>
                </a:solidFill>
                <a:latin typeface="Century Gothic" panose="020B0502020202020204" pitchFamily="34" charset="0"/>
                <a:ea typeface="Calibri" panose="020F0502020204030204" pitchFamily="34" charset="0"/>
                <a:cs typeface="Times New Roman" panose="02020603050405020304" pitchFamily="18" charset="0"/>
              </a:rPr>
              <a:t>whether publication should follow if certain improvements are effected and/or further work done and reported on, </a:t>
            </a:r>
          </a:p>
          <a:p>
            <a:pPr marL="457200" lvl="1" indent="0">
              <a:buFont typeface="Arial" panose="020B0604020202020204" pitchFamily="34" charset="0"/>
              <a:buNone/>
              <a:defRPr/>
            </a:pPr>
            <a:endParaRPr lang="en-ZA" altLang="en-US" sz="1400" dirty="0">
              <a:solidFill>
                <a:srgbClr val="002060"/>
              </a:solidFill>
              <a:latin typeface="Century Gothic" panose="020B0502020202020204" pitchFamily="34" charset="0"/>
              <a:ea typeface="Calibri" panose="020F0502020204030204" pitchFamily="34" charset="0"/>
              <a:cs typeface="Times New Roman" panose="02020603050405020304" pitchFamily="18" charset="0"/>
            </a:endParaRPr>
          </a:p>
          <a:p>
            <a:pPr lvl="1">
              <a:defRPr/>
            </a:pPr>
            <a:r>
              <a:rPr lang="en-ZA" altLang="en-US" sz="1400" dirty="0">
                <a:solidFill>
                  <a:srgbClr val="002060"/>
                </a:solidFill>
                <a:latin typeface="Century Gothic" panose="020B0502020202020204" pitchFamily="34" charset="0"/>
                <a:ea typeface="Calibri" panose="020F0502020204030204" pitchFamily="34" charset="0"/>
                <a:cs typeface="Times New Roman" panose="02020603050405020304" pitchFamily="18" charset="0"/>
              </a:rPr>
              <a:t>or whether the paper should be rejected. </a:t>
            </a:r>
          </a:p>
          <a:p>
            <a:pPr marL="457200" lvl="1" indent="0">
              <a:buFont typeface="Arial" panose="020B0604020202020204" pitchFamily="34" charset="0"/>
              <a:buNone/>
              <a:defRPr/>
            </a:pPr>
            <a:endParaRPr lang="en-ZA" altLang="en-US" sz="1400" dirty="0">
              <a:solidFill>
                <a:srgbClr val="002060"/>
              </a:solidFill>
              <a:latin typeface="Century Gothic" panose="020B0502020202020204" pitchFamily="34" charset="0"/>
              <a:ea typeface="Calibri" panose="020F0502020204030204" pitchFamily="34" charset="0"/>
              <a:cs typeface="Times New Roman" panose="02020603050405020304" pitchFamily="18" charset="0"/>
              <a:sym typeface="Symbol" panose="05050102010706020507" pitchFamily="18" charset="2"/>
            </a:endParaRPr>
          </a:p>
          <a:p>
            <a:pPr lvl="1">
              <a:defRPr/>
            </a:pPr>
            <a:r>
              <a:rPr lang="en-ZA" altLang="en-US" sz="1400" dirty="0">
                <a:solidFill>
                  <a:srgbClr val="002060"/>
                </a:solidFill>
                <a:latin typeface="Century Gothic" panose="020B0502020202020204" pitchFamily="34" charset="0"/>
                <a:ea typeface="Calibri" panose="020F0502020204030204" pitchFamily="34" charset="0"/>
                <a:cs typeface="Times New Roman" panose="02020603050405020304" pitchFamily="18" charset="0"/>
              </a:rPr>
              <a:t>Editors reserve the right to reject papers without review, if they are not appropriate for the journal concerned. </a:t>
            </a:r>
          </a:p>
          <a:p>
            <a:pPr marL="457200" lvl="1" indent="0">
              <a:buFont typeface="Arial" panose="020B0604020202020204" pitchFamily="34" charset="0"/>
              <a:buNone/>
              <a:defRPr/>
            </a:pPr>
            <a:endParaRPr lang="en-ZA" altLang="en-US" sz="1400" dirty="0">
              <a:solidFill>
                <a:srgbClr val="002060"/>
              </a:solidFill>
              <a:latin typeface="Century Gothic" panose="020B0502020202020204" pitchFamily="34" charset="0"/>
              <a:ea typeface="Calibri" panose="020F0502020204030204" pitchFamily="34" charset="0"/>
              <a:cs typeface="Times New Roman" panose="02020603050405020304" pitchFamily="18" charset="0"/>
            </a:endParaRPr>
          </a:p>
          <a:p>
            <a:pPr lvl="1">
              <a:buFontTx/>
              <a:buChar char="-"/>
              <a:defRPr/>
            </a:pPr>
            <a:r>
              <a:rPr lang="en-ZA" altLang="en-US" sz="1400" dirty="0">
                <a:solidFill>
                  <a:srgbClr val="002060"/>
                </a:solidFill>
                <a:latin typeface="Century Gothic" panose="020B0502020202020204" pitchFamily="34" charset="0"/>
                <a:ea typeface="Calibri" panose="020F0502020204030204" pitchFamily="34" charset="0"/>
                <a:cs typeface="Times New Roman" panose="02020603050405020304" pitchFamily="18" charset="0"/>
              </a:rPr>
              <a:t>In addition, studies that are fundamentally flawed may also be rejected without review. </a:t>
            </a:r>
          </a:p>
          <a:p>
            <a:pPr lvl="1">
              <a:buFontTx/>
              <a:buChar char="-"/>
              <a:defRPr/>
            </a:pPr>
            <a:endParaRPr lang="en-ZA" altLang="en-US" sz="1400" dirty="0">
              <a:solidFill>
                <a:srgbClr val="002060"/>
              </a:solidFill>
              <a:latin typeface="Century Gothic" panose="020B0502020202020204" pitchFamily="34" charset="0"/>
              <a:ea typeface="Calibri" panose="020F0502020204030204" pitchFamily="34" charset="0"/>
              <a:cs typeface="Times New Roman" panose="02020603050405020304" pitchFamily="18" charset="0"/>
            </a:endParaRPr>
          </a:p>
          <a:p>
            <a:pPr lvl="1">
              <a:buFontTx/>
              <a:buChar char="-"/>
              <a:defRPr/>
            </a:pPr>
            <a:r>
              <a:rPr lang="en-ZA" altLang="en-US" sz="1400" dirty="0">
                <a:solidFill>
                  <a:srgbClr val="002060"/>
                </a:solidFill>
                <a:latin typeface="Century Gothic" panose="020B0502020202020204" pitchFamily="34" charset="0"/>
                <a:ea typeface="Calibri" panose="020F0502020204030204" pitchFamily="34" charset="0"/>
                <a:cs typeface="Times New Roman" panose="02020603050405020304" pitchFamily="18" charset="0"/>
              </a:rPr>
              <a:t>In both cases, editors must communicate the reason for a refusal clearly.</a:t>
            </a:r>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a:extLst>
              <a:ext uri="{FF2B5EF4-FFF2-40B4-BE49-F238E27FC236}">
                <a16:creationId xmlns:a16="http://schemas.microsoft.com/office/drawing/2014/main" id="{EC0C1DCE-C154-4573-AE59-BFA4A44E36B0}"/>
              </a:ext>
            </a:extLst>
          </p:cNvPr>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a:r>
              <a:rPr lang="en-ZA" altLang="en-US" sz="4000" b="1">
                <a:solidFill>
                  <a:srgbClr val="002060"/>
                </a:solidFill>
                <a:latin typeface="Century Gothic" panose="020B0502020202020204" pitchFamily="34" charset="0"/>
              </a:rPr>
              <a:t>Peer review (2)</a:t>
            </a:r>
          </a:p>
        </p:txBody>
      </p:sp>
      <p:sp>
        <p:nvSpPr>
          <p:cNvPr id="25603" name="Content Placeholder 2">
            <a:extLst>
              <a:ext uri="{FF2B5EF4-FFF2-40B4-BE49-F238E27FC236}">
                <a16:creationId xmlns:a16="http://schemas.microsoft.com/office/drawing/2014/main" id="{228D3092-9E3B-4A72-9129-273E67CDA6B9}"/>
              </a:ext>
            </a:extLst>
          </p:cNvPr>
          <p:cNvSpPr>
            <a:spLocks noGrp="1" noChangeArrowheads="1"/>
          </p:cNvSpPr>
          <p:nvPr>
            <p:ph idx="1"/>
          </p:nvPr>
        </p:nvSpPr>
        <p:spPr bwMode="auto">
          <a:xfrm>
            <a:off x="762000" y="1295400"/>
            <a:ext cx="10972800" cy="45259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spcAft>
                <a:spcPts val="800"/>
              </a:spcAft>
            </a:pPr>
            <a:r>
              <a:rPr lang="en-ZA" altLang="en-US" sz="1800">
                <a:solidFill>
                  <a:srgbClr val="002060"/>
                </a:solidFill>
                <a:latin typeface="Century Gothic" panose="020B0502020202020204" pitchFamily="34" charset="0"/>
                <a:ea typeface="Calibri" panose="020F0502020204030204" pitchFamily="34" charset="0"/>
                <a:cs typeface="Times New Roman" panose="02020603050405020304" pitchFamily="18" charset="0"/>
              </a:rPr>
              <a:t>All peer review reports and substantive correspondence must be retained within a well-designed recording system for possible scrutiny at a later stage. </a:t>
            </a:r>
          </a:p>
          <a:p>
            <a:pPr>
              <a:spcAft>
                <a:spcPts val="800"/>
              </a:spcAft>
            </a:pPr>
            <a:endParaRPr lang="en-ZA" altLang="en-US" sz="1800">
              <a:solidFill>
                <a:srgbClr val="002060"/>
              </a:solidFill>
              <a:latin typeface="Century Gothic" panose="020B0502020202020204" pitchFamily="34" charset="0"/>
              <a:ea typeface="Calibri" panose="020F0502020204030204" pitchFamily="34" charset="0"/>
              <a:cs typeface="Times New Roman" panose="02020603050405020304" pitchFamily="18" charset="0"/>
            </a:endParaRPr>
          </a:p>
          <a:p>
            <a:pPr>
              <a:spcAft>
                <a:spcPts val="800"/>
              </a:spcAft>
            </a:pPr>
            <a:r>
              <a:rPr lang="en-ZA" altLang="en-US" sz="1800">
                <a:solidFill>
                  <a:srgbClr val="002060"/>
                </a:solidFill>
                <a:latin typeface="Century Gothic" panose="020B0502020202020204" pitchFamily="34" charset="0"/>
                <a:ea typeface="Calibri" panose="020F0502020204030204" pitchFamily="34" charset="0"/>
                <a:cs typeface="Times New Roman" panose="02020603050405020304" pitchFamily="18" charset="0"/>
              </a:rPr>
              <a:t>A list of peer reviewers used by a journal must be updated and published at least once a year.</a:t>
            </a:r>
          </a:p>
          <a:p>
            <a:pPr>
              <a:spcAft>
                <a:spcPts val="800"/>
              </a:spcAft>
            </a:pPr>
            <a:endParaRPr lang="en-ZA" altLang="en-US" sz="1800">
              <a:solidFill>
                <a:srgbClr val="002060"/>
              </a:solidFill>
              <a:latin typeface="Century Gothic" panose="020B0502020202020204" pitchFamily="34" charset="0"/>
              <a:ea typeface="Calibri" panose="020F0502020204030204" pitchFamily="34" charset="0"/>
              <a:cs typeface="Times New Roman" panose="02020603050405020304" pitchFamily="18" charset="0"/>
            </a:endParaRPr>
          </a:p>
          <a:p>
            <a:pPr>
              <a:spcAft>
                <a:spcPts val="800"/>
              </a:spcAft>
            </a:pPr>
            <a:r>
              <a:rPr lang="en-ZA" altLang="en-US" sz="1800">
                <a:solidFill>
                  <a:srgbClr val="002060"/>
                </a:solidFill>
                <a:latin typeface="Century Gothic" panose="020B0502020202020204" pitchFamily="34" charset="0"/>
                <a:ea typeface="Calibri" panose="020F0502020204030204" pitchFamily="34" charset="0"/>
                <a:cs typeface="Times New Roman" panose="02020603050405020304" pitchFamily="18" charset="0"/>
              </a:rPr>
              <a:t>Editors should seriously consider not retaining reviewers who default on their obligations or who take an inappropriately long time to complete reviews.</a:t>
            </a:r>
          </a:p>
          <a:p>
            <a:pPr>
              <a:spcAft>
                <a:spcPts val="800"/>
              </a:spcAft>
            </a:pPr>
            <a:endParaRPr lang="en-ZA" altLang="en-US" sz="1800">
              <a:solidFill>
                <a:srgbClr val="002060"/>
              </a:solidFill>
              <a:latin typeface="Century Gothic" panose="020B0502020202020204" pitchFamily="34" charset="0"/>
              <a:ea typeface="Calibri" panose="020F0502020204030204" pitchFamily="34" charset="0"/>
              <a:cs typeface="Times New Roman" panose="02020603050405020304" pitchFamily="18" charset="0"/>
            </a:endParaRPr>
          </a:p>
          <a:p>
            <a:r>
              <a:rPr lang="en-ZA" altLang="en-US" sz="1800">
                <a:solidFill>
                  <a:srgbClr val="002060"/>
                </a:solidFill>
                <a:latin typeface="Century Gothic" panose="020B0502020202020204" pitchFamily="34" charset="0"/>
                <a:ea typeface="Calibri" panose="020F0502020204030204" pitchFamily="34" charset="0"/>
                <a:cs typeface="Times New Roman" panose="02020603050405020304" pitchFamily="18" charset="0"/>
              </a:rPr>
              <a:t>The journal’s peer review practice activities should be monitored regularly to ensure effectiveness.</a:t>
            </a:r>
            <a:endParaRPr lang="en-ZA" altLang="en-US">
              <a:solidFill>
                <a:srgbClr val="002060"/>
              </a:solidFill>
              <a:ea typeface="Calibri" panose="020F0502020204030204" pitchFamily="34" charset="0"/>
              <a:cs typeface="Times New Roman" panose="02020603050405020304" pitchFamily="18" charset="0"/>
            </a:endParaRPr>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a:extLst>
              <a:ext uri="{FF2B5EF4-FFF2-40B4-BE49-F238E27FC236}">
                <a16:creationId xmlns:a16="http://schemas.microsoft.com/office/drawing/2014/main" id="{9CF95D12-9F37-4C77-A174-8F8DDCB0F0D3}"/>
              </a:ext>
            </a:extLst>
          </p:cNvPr>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a:r>
              <a:rPr lang="en-ZA" altLang="en-US" sz="4000" b="1">
                <a:solidFill>
                  <a:srgbClr val="002060"/>
                </a:solidFill>
                <a:latin typeface="Century Gothic" panose="020B0502020202020204" pitchFamily="34" charset="0"/>
              </a:rPr>
              <a:t>Peer review guidelines</a:t>
            </a:r>
          </a:p>
        </p:txBody>
      </p:sp>
      <p:sp>
        <p:nvSpPr>
          <p:cNvPr id="26627" name="Content Placeholder 2">
            <a:extLst>
              <a:ext uri="{FF2B5EF4-FFF2-40B4-BE49-F238E27FC236}">
                <a16:creationId xmlns:a16="http://schemas.microsoft.com/office/drawing/2014/main" id="{24D3687E-CE22-4862-8522-48A372D67CA8}"/>
              </a:ext>
            </a:extLst>
          </p:cNvPr>
          <p:cNvSpPr>
            <a:spLocks noGrp="1" noChangeArrowheads="1"/>
          </p:cNvSpPr>
          <p:nvPr>
            <p:ph idx="1"/>
          </p:nvPr>
        </p:nvSpPr>
        <p:spPr bwMode="auto">
          <a:xfrm>
            <a:off x="609600" y="1295400"/>
            <a:ext cx="10972800" cy="45259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spcAft>
                <a:spcPts val="800"/>
              </a:spcAft>
            </a:pPr>
            <a:r>
              <a:rPr lang="en-ZA" altLang="en-US" sz="2000">
                <a:solidFill>
                  <a:srgbClr val="002060"/>
                </a:solidFill>
                <a:latin typeface="Century Gothic" panose="020B0502020202020204" pitchFamily="34" charset="0"/>
                <a:ea typeface="Calibri" panose="020F0502020204030204" pitchFamily="34" charset="0"/>
                <a:cs typeface="Times New Roman" panose="02020603050405020304" pitchFamily="18" charset="0"/>
              </a:rPr>
              <a:t>Scrutinise the research methodology and results in terms of consistency, quality of interpretation and likely reproducibility.</a:t>
            </a:r>
          </a:p>
          <a:p>
            <a:pPr>
              <a:spcAft>
                <a:spcPts val="800"/>
              </a:spcAft>
            </a:pPr>
            <a:r>
              <a:rPr lang="en-ZA" altLang="en-US" sz="2000">
                <a:solidFill>
                  <a:srgbClr val="002060"/>
                </a:solidFill>
                <a:latin typeface="Century Gothic" panose="020B0502020202020204" pitchFamily="34" charset="0"/>
                <a:ea typeface="Calibri" panose="020F0502020204030204" pitchFamily="34" charset="0"/>
                <a:cs typeface="Times New Roman" panose="02020603050405020304" pitchFamily="18" charset="0"/>
              </a:rPr>
              <a:t>Identify gaps that could be explored to enhance the interpretability and strength of the findings and/or insights.</a:t>
            </a:r>
          </a:p>
          <a:p>
            <a:pPr>
              <a:spcAft>
                <a:spcPts val="800"/>
              </a:spcAft>
            </a:pPr>
            <a:r>
              <a:rPr lang="en-ZA" altLang="en-US" sz="2000">
                <a:solidFill>
                  <a:srgbClr val="002060"/>
                </a:solidFill>
                <a:latin typeface="Century Gothic" panose="020B0502020202020204" pitchFamily="34" charset="0"/>
                <a:ea typeface="Calibri" panose="020F0502020204030204" pitchFamily="34" charset="0"/>
                <a:cs typeface="Times New Roman" panose="02020603050405020304" pitchFamily="18" charset="0"/>
              </a:rPr>
              <a:t>Suggest how the paper can be improved. Reviewers should always report in writing, with clear recommendations for acceptance of the paper in question, with or without revision, or rejection, as the case may be. </a:t>
            </a:r>
          </a:p>
          <a:p>
            <a:pPr>
              <a:spcAft>
                <a:spcPts val="800"/>
              </a:spcAft>
            </a:pPr>
            <a:r>
              <a:rPr lang="en-ZA" altLang="en-US" sz="2000">
                <a:solidFill>
                  <a:srgbClr val="002060"/>
                </a:solidFill>
                <a:latin typeface="Century Gothic" panose="020B0502020202020204" pitchFamily="34" charset="0"/>
                <a:ea typeface="Calibri" panose="020F0502020204030204" pitchFamily="34" charset="0"/>
                <a:cs typeface="Times New Roman" panose="02020603050405020304" pitchFamily="18" charset="0"/>
              </a:rPr>
              <a:t>Assess the originality of references of previously published studies and ensure that the work is positioned in the relevant field. </a:t>
            </a:r>
          </a:p>
          <a:p>
            <a:pPr>
              <a:spcAft>
                <a:spcPts val="800"/>
              </a:spcAft>
            </a:pPr>
            <a:r>
              <a:rPr lang="en-ZA" altLang="en-US" sz="2000">
                <a:solidFill>
                  <a:srgbClr val="002060"/>
                </a:solidFill>
                <a:latin typeface="Century Gothic" panose="020B0502020202020204" pitchFamily="34" charset="0"/>
                <a:ea typeface="Calibri" panose="020F0502020204030204" pitchFamily="34" charset="0"/>
                <a:cs typeface="Times New Roman" panose="02020603050405020304" pitchFamily="18" charset="0"/>
              </a:rPr>
              <a:t>Contest conclusions when they are not justified by the results or arguments presented.</a:t>
            </a:r>
          </a:p>
          <a:p>
            <a:endParaRPr lang="en-ZA" altLang="en-US" sz="2000">
              <a:solidFill>
                <a:srgbClr val="002060"/>
              </a:solidFill>
              <a:ea typeface="Calibri" panose="020F0502020204030204" pitchFamily="34" charset="0"/>
              <a:cs typeface="Times New Roman" panose="02020603050405020304" pitchFamily="18" charset="0"/>
            </a:endParaRPr>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a:extLst>
              <a:ext uri="{FF2B5EF4-FFF2-40B4-BE49-F238E27FC236}">
                <a16:creationId xmlns:a16="http://schemas.microsoft.com/office/drawing/2014/main" id="{D9794FFA-18D8-4AE3-9069-62869AFCDFBE}"/>
              </a:ext>
            </a:extLst>
          </p:cNvPr>
          <p:cNvSpPr>
            <a:spLocks noGrp="1" noChangeArrowheads="1"/>
          </p:cNvSpPr>
          <p:nvPr>
            <p:ph type="title"/>
          </p:nvPr>
        </p:nvSpPr>
        <p:spPr bwMode="auto">
          <a:xfrm>
            <a:off x="381000" y="228600"/>
            <a:ext cx="10972800" cy="9429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a:r>
              <a:rPr lang="en-ZA" altLang="en-US" sz="4000" b="1">
                <a:solidFill>
                  <a:srgbClr val="002060"/>
                </a:solidFill>
                <a:latin typeface="Century Gothic" panose="020B0502020202020204" pitchFamily="34" charset="0"/>
              </a:rPr>
              <a:t>Technical aspects</a:t>
            </a:r>
          </a:p>
        </p:txBody>
      </p:sp>
      <p:sp>
        <p:nvSpPr>
          <p:cNvPr id="3" name="Content Placeholder 2">
            <a:extLst>
              <a:ext uri="{FF2B5EF4-FFF2-40B4-BE49-F238E27FC236}">
                <a16:creationId xmlns:a16="http://schemas.microsoft.com/office/drawing/2014/main" id="{85DBDF80-94C0-45D9-82B9-DD0FDC408112}"/>
              </a:ext>
            </a:extLst>
          </p:cNvPr>
          <p:cNvSpPr>
            <a:spLocks noGrp="1"/>
          </p:cNvSpPr>
          <p:nvPr>
            <p:ph idx="1"/>
          </p:nvPr>
        </p:nvSpPr>
        <p:spPr>
          <a:xfrm>
            <a:off x="825500" y="1168400"/>
            <a:ext cx="10515600" cy="5689600"/>
          </a:xfrm>
        </p:spPr>
        <p:txBody>
          <a:bodyPr>
            <a:normAutofit/>
          </a:bodyPr>
          <a:lstStyle/>
          <a:p>
            <a:pPr>
              <a:spcAft>
                <a:spcPts val="800"/>
              </a:spcAft>
              <a:buFont typeface="Symbol" panose="05050102010706020507" pitchFamily="18" charset="2"/>
              <a:buChar char="·"/>
              <a:defRPr/>
            </a:pPr>
            <a:r>
              <a:rPr lang="en-ZA" sz="1900" dirty="0">
                <a:solidFill>
                  <a:srgbClr val="002060"/>
                </a:solidFill>
                <a:latin typeface="Century Gothic" panose="020B0502020202020204" pitchFamily="34" charset="0"/>
                <a:ea typeface="Calibri" panose="020F0502020204030204" pitchFamily="34" charset="0"/>
                <a:cs typeface="Times New Roman" panose="02020603050405020304" pitchFamily="18" charset="0"/>
              </a:rPr>
              <a:t>Acknowledgement of funding sources </a:t>
            </a:r>
          </a:p>
          <a:p>
            <a:pPr>
              <a:spcAft>
                <a:spcPts val="800"/>
              </a:spcAft>
              <a:buFont typeface="Symbol" panose="05050102010706020507" pitchFamily="18" charset="2"/>
              <a:buChar char="·"/>
              <a:defRPr/>
            </a:pPr>
            <a:r>
              <a:rPr lang="en-ZA" sz="1900" dirty="0">
                <a:solidFill>
                  <a:srgbClr val="002060"/>
                </a:solidFill>
                <a:latin typeface="Century Gothic" panose="020B0502020202020204" pitchFamily="34" charset="0"/>
                <a:ea typeface="Calibri" panose="020F0502020204030204" pitchFamily="34" charset="0"/>
                <a:cs typeface="Times New Roman" panose="02020603050405020304" pitchFamily="18" charset="0"/>
              </a:rPr>
              <a:t>Possible conflicts of interest must be stated </a:t>
            </a:r>
          </a:p>
          <a:p>
            <a:pPr>
              <a:spcAft>
                <a:spcPts val="800"/>
              </a:spcAft>
              <a:buFont typeface="Symbol" panose="05050102010706020507" pitchFamily="18" charset="2"/>
              <a:buChar char="·"/>
              <a:defRPr/>
            </a:pPr>
            <a:r>
              <a:rPr lang="en-ZA" sz="1900" dirty="0">
                <a:solidFill>
                  <a:srgbClr val="002060"/>
                </a:solidFill>
                <a:latin typeface="Century Gothic" panose="020B0502020202020204" pitchFamily="34" charset="0"/>
                <a:ea typeface="Calibri" panose="020F0502020204030204" pitchFamily="34" charset="0"/>
                <a:cs typeface="Times New Roman" panose="02020603050405020304" pitchFamily="18" charset="0"/>
              </a:rPr>
              <a:t>Author affiliations should be provided </a:t>
            </a:r>
          </a:p>
          <a:p>
            <a:pPr>
              <a:spcAft>
                <a:spcPts val="800"/>
              </a:spcAft>
              <a:buFont typeface="Symbol" panose="05050102010706020507" pitchFamily="18" charset="2"/>
              <a:buChar char="·"/>
              <a:defRPr/>
            </a:pPr>
            <a:r>
              <a:rPr lang="en-ZA" sz="1900" dirty="0">
                <a:solidFill>
                  <a:srgbClr val="002060"/>
                </a:solidFill>
                <a:latin typeface="Century Gothic" panose="020B0502020202020204" pitchFamily="34" charset="0"/>
                <a:ea typeface="Calibri" panose="020F0502020204030204" pitchFamily="34" charset="0"/>
                <a:cs typeface="Times New Roman" panose="02020603050405020304" pitchFamily="18" charset="0"/>
              </a:rPr>
              <a:t>Layout and </a:t>
            </a:r>
            <a:r>
              <a:rPr lang="en-ZA" sz="1900">
                <a:solidFill>
                  <a:srgbClr val="002060"/>
                </a:solidFill>
                <a:latin typeface="Century Gothic" panose="020B0502020202020204" pitchFamily="34" charset="0"/>
                <a:ea typeface="Calibri" panose="020F0502020204030204" pitchFamily="34" charset="0"/>
                <a:cs typeface="Times New Roman" panose="02020603050405020304" pitchFamily="18" charset="0"/>
              </a:rPr>
              <a:t>design: Priority </a:t>
            </a:r>
            <a:r>
              <a:rPr lang="en-ZA" sz="1900" dirty="0">
                <a:solidFill>
                  <a:srgbClr val="002060"/>
                </a:solidFill>
                <a:latin typeface="Century Gothic" panose="020B0502020202020204" pitchFamily="34" charset="0"/>
                <a:ea typeface="Calibri" panose="020F0502020204030204" pitchFamily="34" charset="0"/>
                <a:cs typeface="Times New Roman" panose="02020603050405020304" pitchFamily="18" charset="0"/>
              </a:rPr>
              <a:t>is given to the date of acceptance of an article (i.e. once the peer review has already taken place), not from its date of receipt. </a:t>
            </a:r>
          </a:p>
          <a:p>
            <a:pPr marL="0" indent="0">
              <a:spcAft>
                <a:spcPts val="800"/>
              </a:spcAft>
              <a:buFont typeface="Arial" panose="020B0604020202020204" pitchFamily="34" charset="0"/>
              <a:buNone/>
              <a:defRPr/>
            </a:pPr>
            <a:r>
              <a:rPr lang="en-ZA" sz="1900" dirty="0">
                <a:solidFill>
                  <a:srgbClr val="002060"/>
                </a:solidFill>
                <a:latin typeface="Century Gothic" panose="020B0502020202020204" pitchFamily="34" charset="0"/>
                <a:ea typeface="Calibri" panose="020F0502020204030204" pitchFamily="34" charset="0"/>
                <a:cs typeface="Times New Roman" panose="02020603050405020304" pitchFamily="18" charset="0"/>
              </a:rPr>
              <a:t>     PS: Both dates need to be provided in the published version. </a:t>
            </a:r>
          </a:p>
          <a:p>
            <a:pPr>
              <a:spcAft>
                <a:spcPts val="800"/>
              </a:spcAft>
              <a:buFont typeface="Symbol" panose="05050102010706020507" pitchFamily="18" charset="2"/>
              <a:buChar char="·"/>
              <a:defRPr/>
            </a:pPr>
            <a:r>
              <a:rPr lang="en-ZA" sz="1900" dirty="0">
                <a:solidFill>
                  <a:srgbClr val="002060"/>
                </a:solidFill>
                <a:latin typeface="Century Gothic" panose="020B0502020202020204" pitchFamily="34" charset="0"/>
                <a:ea typeface="Calibri" panose="020F0502020204030204" pitchFamily="34" charset="0"/>
                <a:cs typeface="Times New Roman" panose="02020603050405020304" pitchFamily="18" charset="0"/>
              </a:rPr>
              <a:t>Retraction - by means of an erratum or a retraction notice which should be published </a:t>
            </a:r>
          </a:p>
          <a:p>
            <a:pPr lvl="2">
              <a:spcAft>
                <a:spcPts val="800"/>
              </a:spcAft>
              <a:buFont typeface="Symbol" panose="05050102010706020507" pitchFamily="18" charset="2"/>
              <a:buChar char="·"/>
              <a:defRPr/>
            </a:pPr>
            <a:r>
              <a:rPr lang="en-ZA" sz="1900" dirty="0">
                <a:solidFill>
                  <a:srgbClr val="002060"/>
                </a:solidFill>
                <a:latin typeface="Century Gothic" panose="020B0502020202020204" pitchFamily="34" charset="0"/>
                <a:ea typeface="Calibri" panose="020F0502020204030204" pitchFamily="34" charset="0"/>
                <a:cs typeface="Times New Roman" panose="02020603050405020304" pitchFamily="18" charset="0"/>
              </a:rPr>
              <a:t>on the article HTML/website page</a:t>
            </a:r>
          </a:p>
          <a:p>
            <a:pPr lvl="2">
              <a:spcAft>
                <a:spcPts val="800"/>
              </a:spcAft>
              <a:buFont typeface="Symbol" panose="05050102010706020507" pitchFamily="18" charset="2"/>
              <a:buChar char="·"/>
              <a:defRPr/>
            </a:pPr>
            <a:r>
              <a:rPr lang="en-ZA" sz="1900" dirty="0">
                <a:solidFill>
                  <a:srgbClr val="002060"/>
                </a:solidFill>
                <a:latin typeface="Century Gothic" panose="020B0502020202020204" pitchFamily="34" charset="0"/>
                <a:ea typeface="Calibri" panose="020F0502020204030204" pitchFamily="34" charset="0"/>
                <a:cs typeface="Times New Roman" panose="02020603050405020304" pitchFamily="18" charset="0"/>
              </a:rPr>
              <a:t>as well as in the PDF </a:t>
            </a:r>
          </a:p>
          <a:p>
            <a:pPr>
              <a:spcAft>
                <a:spcPts val="800"/>
              </a:spcAft>
              <a:buFont typeface="Symbol" panose="05050102010706020507" pitchFamily="18" charset="2"/>
              <a:buChar char="·"/>
              <a:defRPr/>
            </a:pPr>
            <a:r>
              <a:rPr lang="en-ZA" sz="1900" dirty="0">
                <a:solidFill>
                  <a:srgbClr val="002060"/>
                </a:solidFill>
                <a:latin typeface="Century Gothic" panose="020B0502020202020204" pitchFamily="34" charset="0"/>
                <a:ea typeface="Calibri" panose="020F0502020204030204" pitchFamily="34" charset="0"/>
                <a:cs typeface="Times New Roman" panose="02020603050405020304" pitchFamily="18" charset="0"/>
              </a:rPr>
              <a:t>An online content management system is highly recommended, e.g. PKP/OJS.</a:t>
            </a:r>
          </a:p>
          <a:p>
            <a:pPr>
              <a:defRPr/>
            </a:pPr>
            <a:endParaRPr lang="en-ZA" sz="2000" dirty="0">
              <a:solidFill>
                <a:srgbClr val="002060"/>
              </a:solidFill>
            </a:endParaRPr>
          </a:p>
        </p:txBody>
      </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a:extLst>
              <a:ext uri="{FF2B5EF4-FFF2-40B4-BE49-F238E27FC236}">
                <a16:creationId xmlns:a16="http://schemas.microsoft.com/office/drawing/2014/main" id="{12C98868-FA95-4685-81DC-15F6F86E9F64}"/>
              </a:ext>
            </a:extLst>
          </p:cNvPr>
          <p:cNvSpPr>
            <a:spLocks noGrp="1" noChangeArrowheads="1"/>
          </p:cNvSpPr>
          <p:nvPr>
            <p:ph type="ctrTitle"/>
          </p:nvPr>
        </p:nvSpPr>
        <p:spPr bwMode="auto">
          <a:xfrm>
            <a:off x="914400" y="2130425"/>
            <a:ext cx="10363200" cy="14700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ZA" altLang="en-US">
                <a:solidFill>
                  <a:srgbClr val="002060"/>
                </a:solidFill>
                <a:latin typeface="Century Gothic" panose="020B0502020202020204" pitchFamily="34" charset="0"/>
              </a:rPr>
              <a:t>Thank you</a:t>
            </a:r>
          </a:p>
        </p:txBody>
      </p:sp>
      <p:sp>
        <p:nvSpPr>
          <p:cNvPr id="28675" name="Subtitle 2">
            <a:extLst>
              <a:ext uri="{FF2B5EF4-FFF2-40B4-BE49-F238E27FC236}">
                <a16:creationId xmlns:a16="http://schemas.microsoft.com/office/drawing/2014/main" id="{1128FAB3-1426-444E-AD28-F616ACD1A9B1}"/>
              </a:ext>
            </a:extLst>
          </p:cNvPr>
          <p:cNvSpPr>
            <a:spLocks noGrp="1" noChangeArrowheads="1"/>
          </p:cNvSpPr>
          <p:nvPr>
            <p:ph type="subTitle"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ZA" altLang="en-US">
                <a:solidFill>
                  <a:srgbClr val="002060"/>
                </a:solidFill>
                <a:latin typeface="Century Gothic" panose="020B0502020202020204" pitchFamily="34" charset="0"/>
              </a:rPr>
              <a:t>susan@assaf.org.za</a:t>
            </a:r>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FC387451-CF8C-469A-9306-5AC3F6AC9E20}"/>
              </a:ext>
            </a:extLst>
          </p:cNvPr>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a:r>
              <a:rPr lang="en-ZA" altLang="en-US" sz="4000">
                <a:latin typeface="Century Gothic" panose="020B0502020202020204" pitchFamily="34" charset="0"/>
              </a:rPr>
              <a:t> </a:t>
            </a:r>
            <a:r>
              <a:rPr lang="en-ZA" altLang="en-US" sz="4000" b="1">
                <a:solidFill>
                  <a:srgbClr val="002060"/>
                </a:solidFill>
                <a:latin typeface="Century Gothic" panose="020B0502020202020204" pitchFamily="34" charset="0"/>
              </a:rPr>
              <a:t>Why follow good editorial practices?</a:t>
            </a:r>
          </a:p>
        </p:txBody>
      </p:sp>
      <p:sp>
        <p:nvSpPr>
          <p:cNvPr id="15363" name="Content Placeholder 2">
            <a:extLst>
              <a:ext uri="{FF2B5EF4-FFF2-40B4-BE49-F238E27FC236}">
                <a16:creationId xmlns:a16="http://schemas.microsoft.com/office/drawing/2014/main" id="{F5309F5C-8370-4F17-A9C7-557232CE4BAD}"/>
              </a:ext>
            </a:extLst>
          </p:cNvPr>
          <p:cNvSpPr>
            <a:spLocks noGrp="1" noChangeArrowheads="1"/>
          </p:cNvSpPr>
          <p:nvPr>
            <p:ph idx="1"/>
          </p:nvPr>
        </p:nvSpPr>
        <p:spPr bwMode="auto">
          <a:xfrm>
            <a:off x="838200" y="1295400"/>
            <a:ext cx="11150600" cy="50260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just"/>
            <a:r>
              <a:rPr lang="en-ZA" altLang="en-US" sz="2300">
                <a:solidFill>
                  <a:srgbClr val="002060"/>
                </a:solidFill>
                <a:latin typeface="Century Gothic" panose="020B0502020202020204" pitchFamily="34" charset="0"/>
                <a:ea typeface="Calibri" panose="020F0502020204030204" pitchFamily="34" charset="0"/>
                <a:cs typeface="Gill Sans MT" panose="020B0502020104020203" pitchFamily="34" charset="0"/>
              </a:rPr>
              <a:t>Journals in the developing world face challenges in becoming known and respected in the international research landscape. </a:t>
            </a:r>
          </a:p>
          <a:p>
            <a:pPr algn="just"/>
            <a:endParaRPr lang="en-ZA" altLang="en-US" sz="2300">
              <a:solidFill>
                <a:srgbClr val="002060"/>
              </a:solidFill>
              <a:latin typeface="Century Gothic" panose="020B0502020202020204" pitchFamily="34" charset="0"/>
              <a:ea typeface="Calibri" panose="020F0502020204030204" pitchFamily="34" charset="0"/>
              <a:cs typeface="Gill Sans MT" panose="020B0502020104020203" pitchFamily="34" charset="0"/>
            </a:endParaRPr>
          </a:p>
          <a:p>
            <a:pPr algn="just"/>
            <a:r>
              <a:rPr lang="en-ZA" altLang="en-US" sz="2300">
                <a:solidFill>
                  <a:srgbClr val="002060"/>
                </a:solidFill>
                <a:latin typeface="Century Gothic" panose="020B0502020202020204" pitchFamily="34" charset="0"/>
                <a:ea typeface="Calibri" panose="020F0502020204030204" pitchFamily="34" charset="0"/>
                <a:cs typeface="Gill Sans MT" panose="020B0502020104020203" pitchFamily="34" charset="0"/>
              </a:rPr>
              <a:t>Concerns about the perceived quality, credibility and transparency of publication processes for Southern journals. </a:t>
            </a:r>
          </a:p>
          <a:p>
            <a:pPr algn="just"/>
            <a:endParaRPr lang="en-ZA" altLang="en-US" sz="2300">
              <a:solidFill>
                <a:srgbClr val="002060"/>
              </a:solidFill>
              <a:latin typeface="Century Gothic" panose="020B0502020202020204" pitchFamily="34" charset="0"/>
              <a:ea typeface="Calibri" panose="020F0502020204030204" pitchFamily="34" charset="0"/>
              <a:cs typeface="Gill Sans MT" panose="020B0502020104020203" pitchFamily="34" charset="0"/>
            </a:endParaRPr>
          </a:p>
          <a:p>
            <a:pPr algn="just">
              <a:spcAft>
                <a:spcPts val="800"/>
              </a:spcAft>
            </a:pPr>
            <a:r>
              <a:rPr lang="en-ZA" altLang="en-US" sz="2300">
                <a:solidFill>
                  <a:srgbClr val="002060"/>
                </a:solidFill>
                <a:latin typeface="Century Gothic" panose="020B0502020202020204" pitchFamily="34" charset="0"/>
                <a:ea typeface="Calibri" panose="020F0502020204030204" pitchFamily="34" charset="0"/>
                <a:cs typeface="Times New Roman" panose="02020603050405020304" pitchFamily="18" charset="0"/>
              </a:rPr>
              <a:t>Critical to improve every aspect of a scientific journal.</a:t>
            </a:r>
          </a:p>
          <a:p>
            <a:pPr algn="just">
              <a:spcAft>
                <a:spcPts val="800"/>
              </a:spcAft>
            </a:pPr>
            <a:endParaRPr lang="en-ZA" altLang="en-US" sz="2300">
              <a:solidFill>
                <a:srgbClr val="002060"/>
              </a:solidFill>
              <a:latin typeface="Century Gothic" panose="020B0502020202020204" pitchFamily="34" charset="0"/>
              <a:ea typeface="Calibri" panose="020F0502020204030204" pitchFamily="34" charset="0"/>
              <a:cs typeface="Times New Roman" panose="02020603050405020304" pitchFamily="18" charset="0"/>
            </a:endParaRPr>
          </a:p>
          <a:p>
            <a:pPr algn="just">
              <a:spcAft>
                <a:spcPts val="800"/>
              </a:spcAft>
            </a:pPr>
            <a:r>
              <a:rPr lang="en-ZA" altLang="en-US" sz="2300">
                <a:solidFill>
                  <a:srgbClr val="002060"/>
                </a:solidFill>
                <a:latin typeface="Century Gothic" panose="020B0502020202020204" pitchFamily="34" charset="0"/>
                <a:ea typeface="Calibri" panose="020F0502020204030204" pitchFamily="34" charset="0"/>
                <a:cs typeface="Times New Roman" panose="02020603050405020304" pitchFamily="18" charset="0"/>
              </a:rPr>
              <a:t>Stimulate, and develop a collection of scientific journals with the same quality standards as leading scientific journals elsewhere. </a:t>
            </a:r>
          </a:p>
          <a:p>
            <a:pPr algn="just">
              <a:lnSpc>
                <a:spcPct val="150000"/>
              </a:lnSpc>
              <a:spcAft>
                <a:spcPts val="800"/>
              </a:spcAft>
            </a:pPr>
            <a:endParaRPr lang="en-ZA" altLang="en-US" sz="2400">
              <a:solidFill>
                <a:srgbClr val="002060"/>
              </a:solidFill>
              <a:latin typeface="Century Gothic" panose="020B0502020202020204" pitchFamily="34" charset="0"/>
              <a:ea typeface="Calibri" panose="020F0502020204030204" pitchFamily="34" charset="0"/>
              <a:cs typeface="Times New Roman" panose="02020603050405020304" pitchFamily="18" charset="0"/>
            </a:endParaRPr>
          </a:p>
          <a:p>
            <a:endParaRPr lang="en-ZA" altLang="en-US">
              <a:solidFill>
                <a:srgbClr val="002060"/>
              </a:solidFill>
            </a:endParaRPr>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a:extLst>
              <a:ext uri="{FF2B5EF4-FFF2-40B4-BE49-F238E27FC236}">
                <a16:creationId xmlns:a16="http://schemas.microsoft.com/office/drawing/2014/main" id="{1A24B175-14DD-438E-A8C6-ECD54D0F3D64}"/>
              </a:ext>
            </a:extLst>
          </p:cNvPr>
          <p:cNvSpPr>
            <a:spLocks noGrp="1" noChangeArrowheads="1"/>
          </p:cNvSpPr>
          <p:nvPr>
            <p:ph type="title"/>
          </p:nvPr>
        </p:nvSpPr>
        <p:spPr bwMode="auto">
          <a:xfrm>
            <a:off x="228600" y="373063"/>
            <a:ext cx="109728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ZA" altLang="en-US" sz="4000" b="1">
                <a:solidFill>
                  <a:srgbClr val="002060"/>
                </a:solidFill>
                <a:latin typeface="Century Gothic" panose="020B0502020202020204" pitchFamily="34" charset="0"/>
              </a:rPr>
              <a:t>Why follow good editorial practices? (2)</a:t>
            </a:r>
          </a:p>
        </p:txBody>
      </p:sp>
      <p:sp>
        <p:nvSpPr>
          <p:cNvPr id="16387" name="Content Placeholder 2">
            <a:extLst>
              <a:ext uri="{FF2B5EF4-FFF2-40B4-BE49-F238E27FC236}">
                <a16:creationId xmlns:a16="http://schemas.microsoft.com/office/drawing/2014/main" id="{29EEA02E-EE82-443B-AEDD-9F9CAAC17F50}"/>
              </a:ext>
            </a:extLst>
          </p:cNvPr>
          <p:cNvSpPr>
            <a:spLocks noGrp="1" noChangeArrowheads="1"/>
          </p:cNvSpPr>
          <p:nvPr>
            <p:ph idx="1"/>
          </p:nvPr>
        </p:nvSpPr>
        <p:spPr bwMode="auto">
          <a:xfrm>
            <a:off x="838200" y="1219200"/>
            <a:ext cx="10515600" cy="49450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just">
              <a:spcAft>
                <a:spcPts val="800"/>
              </a:spcAft>
            </a:pPr>
            <a:r>
              <a:rPr lang="en-ZA" altLang="en-US" sz="2400">
                <a:solidFill>
                  <a:srgbClr val="002060"/>
                </a:solidFill>
                <a:latin typeface="Century Gothic" panose="020B0502020202020204" pitchFamily="34" charset="0"/>
                <a:ea typeface="Calibri" panose="020F0502020204030204" pitchFamily="34" charset="0"/>
                <a:cs typeface="Times New Roman" panose="02020603050405020304" pitchFamily="18" charset="0"/>
              </a:rPr>
              <a:t>Academic publishing also occurs in an environment of powerful intellectual, financial, and sometimes political interests that may collide or compete. </a:t>
            </a:r>
          </a:p>
          <a:p>
            <a:pPr algn="just">
              <a:spcAft>
                <a:spcPts val="800"/>
              </a:spcAft>
            </a:pPr>
            <a:r>
              <a:rPr lang="en-ZA" altLang="en-US" sz="2400">
                <a:solidFill>
                  <a:srgbClr val="002060"/>
                </a:solidFill>
                <a:latin typeface="Century Gothic" panose="020B0502020202020204" pitchFamily="34" charset="0"/>
                <a:ea typeface="Calibri" panose="020F0502020204030204" pitchFamily="34" charset="0"/>
                <a:cs typeface="Times New Roman" panose="02020603050405020304" pitchFamily="18" charset="0"/>
              </a:rPr>
              <a:t>Good decisions and strong editorial processes are necessary to manage these interests that will foster a sustainable and efficient publishing system.</a:t>
            </a:r>
          </a:p>
          <a:p>
            <a:pPr algn="just">
              <a:spcAft>
                <a:spcPts val="800"/>
              </a:spcAft>
            </a:pPr>
            <a:r>
              <a:rPr lang="en-ZA" altLang="en-US" sz="2400">
                <a:solidFill>
                  <a:srgbClr val="002060"/>
                </a:solidFill>
                <a:latin typeface="Century Gothic" panose="020B0502020202020204" pitchFamily="34" charset="0"/>
                <a:ea typeface="Calibri" panose="020F0502020204030204" pitchFamily="34" charset="0"/>
                <a:cs typeface="Times New Roman" panose="02020603050405020304" pitchFamily="18" charset="0"/>
              </a:rPr>
              <a:t>Good publication practices do not develop by chance, and will become established only if they are actively promoted.</a:t>
            </a:r>
          </a:p>
          <a:p>
            <a:endParaRPr lang="en-ZA" altLang="en-US" sz="2400">
              <a:solidFill>
                <a:srgbClr val="002060"/>
              </a:solidFill>
              <a:ea typeface="Calibri" panose="020F0502020204030204" pitchFamily="34" charset="0"/>
              <a:cs typeface="Times New Roman" panose="02020603050405020304" pitchFamily="18" charset="0"/>
            </a:endParaRPr>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a:extLst>
              <a:ext uri="{FF2B5EF4-FFF2-40B4-BE49-F238E27FC236}">
                <a16:creationId xmlns:a16="http://schemas.microsoft.com/office/drawing/2014/main" id="{23BB2C28-1B73-4577-9089-37C935E1A9C1}"/>
              </a:ext>
            </a:extLst>
          </p:cNvPr>
          <p:cNvSpPr>
            <a:spLocks noGrp="1" noChangeArrowheads="1"/>
          </p:cNvSpPr>
          <p:nvPr>
            <p:ph type="title"/>
          </p:nvPr>
        </p:nvSpPr>
        <p:spPr bwMode="auto">
          <a:xfrm>
            <a:off x="641350" y="457200"/>
            <a:ext cx="109728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a:r>
              <a:rPr lang="en-ZA" altLang="en-US" sz="4000" b="1">
                <a:solidFill>
                  <a:srgbClr val="002060"/>
                </a:solidFill>
                <a:latin typeface="Century Gothic" panose="020B0502020202020204" pitchFamily="34" charset="0"/>
              </a:rPr>
              <a:t>Code of best practice</a:t>
            </a:r>
          </a:p>
        </p:txBody>
      </p:sp>
      <p:sp>
        <p:nvSpPr>
          <p:cNvPr id="3" name="Content Placeholder 2">
            <a:extLst>
              <a:ext uri="{FF2B5EF4-FFF2-40B4-BE49-F238E27FC236}">
                <a16:creationId xmlns:a16="http://schemas.microsoft.com/office/drawing/2014/main" id="{3854C823-81D3-4F13-97BD-4C013CD06010}"/>
              </a:ext>
            </a:extLst>
          </p:cNvPr>
          <p:cNvSpPr>
            <a:spLocks noGrp="1"/>
          </p:cNvSpPr>
          <p:nvPr>
            <p:ph idx="1"/>
          </p:nvPr>
        </p:nvSpPr>
        <p:spPr>
          <a:xfrm>
            <a:off x="609600" y="1600200"/>
            <a:ext cx="10972800" cy="3124200"/>
          </a:xfrm>
        </p:spPr>
        <p:txBody>
          <a:bodyPr>
            <a:normAutofit fontScale="62500" lnSpcReduction="20000"/>
          </a:bodyPr>
          <a:lstStyle/>
          <a:p>
            <a:pPr marL="0" indent="0" algn="ctr">
              <a:lnSpc>
                <a:spcPct val="120000"/>
              </a:lnSpc>
              <a:spcAft>
                <a:spcPts val="800"/>
              </a:spcAft>
              <a:buFont typeface="Arial" panose="020B0604020202020204" pitchFamily="34" charset="0"/>
              <a:buNone/>
              <a:defRPr/>
            </a:pPr>
            <a:r>
              <a:rPr lang="en-ZA" sz="4400" b="1" spc="15" dirty="0">
                <a:solidFill>
                  <a:srgbClr val="002060"/>
                </a:solidFill>
                <a:latin typeface="Century Gothic" panose="020B0502020202020204" pitchFamily="34" charset="0"/>
                <a:ea typeface="Calibri" panose="020F0502020204030204" pitchFamily="34" charset="0"/>
                <a:cs typeface="Open Sans" panose="020B0606030504020204" pitchFamily="34" charset="0"/>
              </a:rPr>
              <a:t>A Code of Best Practice is </a:t>
            </a:r>
            <a:r>
              <a:rPr lang="en-ZA" sz="4400" spc="15" dirty="0">
                <a:solidFill>
                  <a:srgbClr val="002060"/>
                </a:solidFill>
                <a:latin typeface="Century Gothic" panose="020B0502020202020204" pitchFamily="34" charset="0"/>
                <a:ea typeface="Calibri" panose="020F0502020204030204" pitchFamily="34" charset="0"/>
                <a:cs typeface="Open Sans" panose="020B0606030504020204" pitchFamily="34" charset="0"/>
              </a:rPr>
              <a:t>a procedure that has been shown by research and experience to produce optimal results and that is established or proposed as a standard suitable for widespread adoption.</a:t>
            </a:r>
            <a:endParaRPr lang="en-ZA" sz="4400" spc="15" dirty="0">
              <a:solidFill>
                <a:srgbClr val="303336"/>
              </a:solidFill>
              <a:latin typeface="Century Gothic" panose="020B0502020202020204" pitchFamily="34" charset="0"/>
              <a:ea typeface="Calibri" panose="020F0502020204030204" pitchFamily="34" charset="0"/>
              <a:cs typeface="Open Sans" panose="020B0606030504020204" pitchFamily="34" charset="0"/>
            </a:endParaRPr>
          </a:p>
          <a:p>
            <a:pPr>
              <a:lnSpc>
                <a:spcPct val="150000"/>
              </a:lnSpc>
              <a:spcAft>
                <a:spcPts val="800"/>
              </a:spcAft>
              <a:defRPr/>
            </a:pPr>
            <a:endParaRPr lang="en-ZA" sz="1800" spc="15" dirty="0">
              <a:solidFill>
                <a:srgbClr val="303336"/>
              </a:solidFill>
              <a:latin typeface="Century Gothic" panose="020B0502020202020204" pitchFamily="34" charset="0"/>
              <a:ea typeface="Calibri" panose="020F0502020204030204" pitchFamily="34" charset="0"/>
              <a:cs typeface="Open Sans" panose="020B0606030504020204" pitchFamily="34" charset="0"/>
            </a:endParaRPr>
          </a:p>
          <a:p>
            <a:pPr>
              <a:lnSpc>
                <a:spcPct val="150000"/>
              </a:lnSpc>
              <a:spcAft>
                <a:spcPts val="800"/>
              </a:spcAft>
              <a:defRPr/>
            </a:pPr>
            <a:endParaRPr lang="en-ZA" sz="2900" dirty="0">
              <a:solidFill>
                <a:srgbClr val="002060"/>
              </a:solidFill>
              <a:latin typeface="Century Gothic" panose="020B0502020202020204" pitchFamily="34" charset="0"/>
              <a:ea typeface="Calibri" panose="020F0502020204030204" pitchFamily="34" charset="0"/>
              <a:cs typeface="Times New Roman" panose="02020603050405020304" pitchFamily="18" charset="0"/>
            </a:endParaRPr>
          </a:p>
          <a:p>
            <a:pPr marL="0" indent="0" algn="ctr">
              <a:buFont typeface="Arial" panose="020B0604020202020204" pitchFamily="34" charset="0"/>
              <a:buNone/>
              <a:defRPr/>
            </a:pPr>
            <a:r>
              <a:rPr lang="en-ZA" sz="2900" dirty="0">
                <a:solidFill>
                  <a:srgbClr val="002060"/>
                </a:solidFill>
                <a:latin typeface="Century Gothic" panose="020B0502020202020204" pitchFamily="34" charset="0"/>
                <a:ea typeface="Calibri" panose="020F0502020204030204" pitchFamily="34" charset="0"/>
                <a:cs typeface="Times New Roman" panose="02020603050405020304" pitchFamily="18" charset="0"/>
              </a:rPr>
              <a:t>Source: https://www.merriam-webster.com/dictionary/best%20practice</a:t>
            </a:r>
          </a:p>
          <a:p>
            <a:pPr>
              <a:defRPr/>
            </a:pPr>
            <a:endParaRPr lang="en-ZA" dirty="0"/>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a:extLst>
              <a:ext uri="{FF2B5EF4-FFF2-40B4-BE49-F238E27FC236}">
                <a16:creationId xmlns:a16="http://schemas.microsoft.com/office/drawing/2014/main" id="{35D856FE-660E-4E40-A115-2AE98704AF3B}"/>
              </a:ext>
            </a:extLst>
          </p:cNvPr>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a:r>
              <a:rPr lang="en-ZA" altLang="en-US" sz="4000" b="1">
                <a:solidFill>
                  <a:srgbClr val="002060"/>
                </a:solidFill>
                <a:latin typeface="Century Gothic" panose="020B0502020202020204" pitchFamily="34" charset="0"/>
              </a:rPr>
              <a:t>Tips for authors &amp; peer reviewers</a:t>
            </a:r>
          </a:p>
        </p:txBody>
      </p:sp>
      <p:sp>
        <p:nvSpPr>
          <p:cNvPr id="18435" name="Content Placeholder 2">
            <a:extLst>
              <a:ext uri="{FF2B5EF4-FFF2-40B4-BE49-F238E27FC236}">
                <a16:creationId xmlns:a16="http://schemas.microsoft.com/office/drawing/2014/main" id="{DA8DC3CC-67F1-422D-8C05-D7FDFD7B806D}"/>
              </a:ext>
            </a:extLst>
          </p:cNvPr>
          <p:cNvSpPr>
            <a:spLocks noGrp="1" noChangeArrowheads="1"/>
          </p:cNvSpPr>
          <p:nvPr>
            <p:ph idx="1"/>
          </p:nvPr>
        </p:nvSpPr>
        <p:spPr bwMode="auto">
          <a:xfrm>
            <a:off x="838200" y="1400175"/>
            <a:ext cx="10515600" cy="53165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buFont typeface="Symbol" panose="05050102010706020507" pitchFamily="18" charset="2"/>
              <a:buChar char=""/>
            </a:pPr>
            <a:r>
              <a:rPr lang="en-ZA" altLang="en-US" sz="2000">
                <a:solidFill>
                  <a:srgbClr val="002060"/>
                </a:solidFill>
                <a:latin typeface="Century Gothic" panose="020B0502020202020204" pitchFamily="34" charset="0"/>
                <a:ea typeface="Calibri" panose="020F0502020204030204" pitchFamily="34" charset="0"/>
                <a:cs typeface="Times New Roman" panose="02020603050405020304" pitchFamily="18" charset="0"/>
              </a:rPr>
              <a:t>The reported findings (research) must be original, it must not be published elsewhere.</a:t>
            </a:r>
          </a:p>
          <a:p>
            <a:pPr>
              <a:buFont typeface="Symbol" panose="05050102010706020507" pitchFamily="18" charset="2"/>
              <a:buChar char=""/>
            </a:pPr>
            <a:r>
              <a:rPr lang="en-ZA" altLang="en-US" sz="2000">
                <a:solidFill>
                  <a:srgbClr val="002060"/>
                </a:solidFill>
                <a:latin typeface="Century Gothic" panose="020B0502020202020204" pitchFamily="34" charset="0"/>
                <a:ea typeface="Calibri" panose="020F0502020204030204" pitchFamily="34" charset="0"/>
                <a:cs typeface="Times New Roman" panose="02020603050405020304" pitchFamily="18" charset="0"/>
              </a:rPr>
              <a:t>Publishing agreement:  not under consideration by another publication; will not be submitted to any other journal until a final rejection decision.</a:t>
            </a:r>
          </a:p>
          <a:p>
            <a:pPr>
              <a:buFont typeface="Symbol" panose="05050102010706020507" pitchFamily="18" charset="2"/>
              <a:buChar char=""/>
            </a:pPr>
            <a:r>
              <a:rPr lang="en-ZA" altLang="en-US" sz="2000">
                <a:solidFill>
                  <a:srgbClr val="002060"/>
                </a:solidFill>
                <a:latin typeface="Century Gothic" panose="020B0502020202020204" pitchFamily="34" charset="0"/>
                <a:ea typeface="Calibri" panose="020F0502020204030204" pitchFamily="34" charset="0"/>
                <a:cs typeface="Times New Roman" panose="02020603050405020304" pitchFamily="18" charset="0"/>
              </a:rPr>
              <a:t>Manuscripts must contain detail of the methods and materials used in the study.</a:t>
            </a:r>
          </a:p>
          <a:p>
            <a:pPr>
              <a:spcAft>
                <a:spcPts val="800"/>
              </a:spcAft>
              <a:buFont typeface="Symbol" panose="05050102010706020507" pitchFamily="18" charset="2"/>
              <a:buChar char=""/>
            </a:pPr>
            <a:r>
              <a:rPr lang="en-ZA" altLang="en-US" sz="2000">
                <a:solidFill>
                  <a:srgbClr val="002060"/>
                </a:solidFill>
                <a:latin typeface="Century Gothic" panose="020B0502020202020204" pitchFamily="34" charset="0"/>
                <a:ea typeface="Calibri" panose="020F0502020204030204" pitchFamily="34" charset="0"/>
                <a:cs typeface="Times New Roman" panose="02020603050405020304" pitchFamily="18" charset="0"/>
              </a:rPr>
              <a:t>Integrity of scholarship requires that no apparently inconsistent data are omitted.</a:t>
            </a:r>
          </a:p>
          <a:p>
            <a:pPr>
              <a:spcAft>
                <a:spcPts val="800"/>
              </a:spcAft>
              <a:buFont typeface="Symbol" panose="05050102010706020507" pitchFamily="18" charset="2"/>
              <a:buChar char=""/>
            </a:pPr>
            <a:r>
              <a:rPr lang="en-ZA" altLang="en-US" sz="2000">
                <a:solidFill>
                  <a:srgbClr val="002060"/>
                </a:solidFill>
                <a:latin typeface="Century Gothic" panose="020B0502020202020204" pitchFamily="34" charset="0"/>
                <a:ea typeface="Calibri" panose="020F0502020204030204" pitchFamily="34" charset="0"/>
                <a:cs typeface="Times New Roman" panose="02020603050405020304" pitchFamily="18" charset="0"/>
              </a:rPr>
              <a:t>Good citation practices</a:t>
            </a:r>
          </a:p>
          <a:p>
            <a:pPr marL="457200" lvl="1" indent="0">
              <a:spcAft>
                <a:spcPts val="800"/>
              </a:spcAft>
              <a:buFont typeface="Arial" panose="020B0604020202020204" pitchFamily="34" charset="0"/>
              <a:buNone/>
            </a:pPr>
            <a:r>
              <a:rPr lang="en-ZA" altLang="en-US" sz="2000">
                <a:solidFill>
                  <a:srgbClr val="002060"/>
                </a:solidFill>
                <a:latin typeface="Century Gothic" panose="020B0502020202020204" pitchFamily="34" charset="0"/>
                <a:ea typeface="Calibri" panose="020F0502020204030204" pitchFamily="34" charset="0"/>
                <a:cs typeface="Times New Roman" panose="02020603050405020304" pitchFamily="18" charset="0"/>
              </a:rPr>
              <a:t>	-	self citation must be limited</a:t>
            </a:r>
          </a:p>
          <a:p>
            <a:pPr marL="457200" lvl="1" indent="0">
              <a:spcAft>
                <a:spcPts val="800"/>
              </a:spcAft>
              <a:buFont typeface="Arial" panose="020B0604020202020204" pitchFamily="34" charset="0"/>
              <a:buNone/>
            </a:pPr>
            <a:r>
              <a:rPr lang="en-ZA" altLang="en-US" sz="2000">
                <a:solidFill>
                  <a:srgbClr val="002060"/>
                </a:solidFill>
                <a:latin typeface="Century Gothic" panose="020B0502020202020204" pitchFamily="34" charset="0"/>
                <a:ea typeface="Calibri" panose="020F0502020204030204" pitchFamily="34" charset="0"/>
                <a:cs typeface="Times New Roman" panose="02020603050405020304" pitchFamily="18" charset="0"/>
              </a:rPr>
              <a:t>	-	reference to be made to the first report of a finding</a:t>
            </a:r>
          </a:p>
          <a:p>
            <a:pPr>
              <a:spcAft>
                <a:spcPts val="800"/>
              </a:spcAft>
            </a:pPr>
            <a:r>
              <a:rPr lang="en-ZA" altLang="en-US" sz="2000">
                <a:solidFill>
                  <a:srgbClr val="002060"/>
                </a:solidFill>
                <a:latin typeface="Century Gothic" panose="020B0502020202020204" pitchFamily="34" charset="0"/>
                <a:ea typeface="Calibri" panose="020F0502020204030204" pitchFamily="34" charset="0"/>
                <a:cs typeface="Times New Roman" panose="02020603050405020304" pitchFamily="18" charset="0"/>
              </a:rPr>
              <a:t>No salami slicing! Articles should not be broken up into a series of publications.</a:t>
            </a:r>
          </a:p>
          <a:p>
            <a:pPr>
              <a:lnSpc>
                <a:spcPct val="107000"/>
              </a:lnSpc>
              <a:spcAft>
                <a:spcPts val="800"/>
              </a:spcAft>
            </a:pPr>
            <a:endParaRPr lang="en-ZA" altLang="en-US" sz="2000">
              <a:solidFill>
                <a:srgbClr val="002060"/>
              </a:solidFill>
              <a:latin typeface="Century Gothic" panose="020B0502020202020204" pitchFamily="34" charset="0"/>
              <a:ea typeface="Calibri" panose="020F0502020204030204" pitchFamily="34" charset="0"/>
              <a:cs typeface="Times New Roman" panose="02020603050405020304" pitchFamily="18" charset="0"/>
            </a:endParaRPr>
          </a:p>
          <a:p>
            <a:endParaRPr lang="en-ZA" altLang="en-US" sz="2000">
              <a:solidFill>
                <a:srgbClr val="002060"/>
              </a:solidFill>
            </a:endParaRPr>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a:extLst>
              <a:ext uri="{FF2B5EF4-FFF2-40B4-BE49-F238E27FC236}">
                <a16:creationId xmlns:a16="http://schemas.microsoft.com/office/drawing/2014/main" id="{A1C2A89B-289D-4FFA-82CD-F39A0EE835EB}"/>
              </a:ext>
            </a:extLst>
          </p:cNvPr>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a:r>
              <a:rPr lang="en-ZA" altLang="en-US" sz="4000" b="1">
                <a:solidFill>
                  <a:srgbClr val="002060"/>
                </a:solidFill>
                <a:latin typeface="Century Gothic" panose="020B0502020202020204" pitchFamily="34" charset="0"/>
              </a:rPr>
              <a:t>Editorial policy</a:t>
            </a:r>
          </a:p>
        </p:txBody>
      </p:sp>
      <p:sp>
        <p:nvSpPr>
          <p:cNvPr id="19459" name="Content Placeholder 2">
            <a:extLst>
              <a:ext uri="{FF2B5EF4-FFF2-40B4-BE49-F238E27FC236}">
                <a16:creationId xmlns:a16="http://schemas.microsoft.com/office/drawing/2014/main" id="{AD500939-181E-4BBF-9FCC-E5D9F609D6E2}"/>
              </a:ext>
            </a:extLst>
          </p:cNvPr>
          <p:cNvSpPr>
            <a:spLocks noGrp="1" noChangeArrowheads="1"/>
          </p:cNvSpPr>
          <p:nvPr>
            <p:ph idx="1"/>
          </p:nvPr>
        </p:nvSpPr>
        <p:spPr bwMode="auto">
          <a:xfrm>
            <a:off x="631825" y="1020763"/>
            <a:ext cx="10515600" cy="55435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spcAft>
                <a:spcPts val="800"/>
              </a:spcAft>
            </a:pPr>
            <a:r>
              <a:rPr lang="en-ZA" altLang="en-US" sz="2000">
                <a:solidFill>
                  <a:srgbClr val="002060"/>
                </a:solidFill>
                <a:latin typeface="Century Gothic" panose="020B0502020202020204" pitchFamily="34" charset="0"/>
                <a:ea typeface="Calibri" panose="020F0502020204030204" pitchFamily="34" charset="0"/>
                <a:cs typeface="Times New Roman" panose="02020603050405020304" pitchFamily="18" charset="0"/>
              </a:rPr>
              <a:t>Aim of the journal</a:t>
            </a:r>
          </a:p>
          <a:p>
            <a:pPr>
              <a:spcAft>
                <a:spcPts val="800"/>
              </a:spcAft>
            </a:pPr>
            <a:r>
              <a:rPr lang="en-ZA" altLang="en-US" sz="2000">
                <a:solidFill>
                  <a:srgbClr val="002060"/>
                </a:solidFill>
                <a:latin typeface="Century Gothic" panose="020B0502020202020204" pitchFamily="34" charset="0"/>
                <a:ea typeface="Calibri" panose="020F0502020204030204" pitchFamily="34" charset="0"/>
                <a:cs typeface="Times New Roman" panose="02020603050405020304" pitchFamily="18" charset="0"/>
              </a:rPr>
              <a:t>Field(s) covered by the journal</a:t>
            </a:r>
          </a:p>
          <a:p>
            <a:pPr>
              <a:spcAft>
                <a:spcPts val="800"/>
              </a:spcAft>
            </a:pPr>
            <a:r>
              <a:rPr lang="en-ZA" altLang="en-US" sz="2000">
                <a:solidFill>
                  <a:srgbClr val="002060"/>
                </a:solidFill>
                <a:latin typeface="Century Gothic" panose="020B0502020202020204" pitchFamily="34" charset="0"/>
                <a:ea typeface="Calibri" panose="020F0502020204030204" pitchFamily="34" charset="0"/>
                <a:cs typeface="Times New Roman" panose="02020603050405020304" pitchFamily="18" charset="0"/>
              </a:rPr>
              <a:t>Kinds of articles that may be accepted for publication </a:t>
            </a:r>
          </a:p>
          <a:p>
            <a:pPr lvl="1">
              <a:spcAft>
                <a:spcPts val="800"/>
              </a:spcAft>
            </a:pPr>
            <a:r>
              <a:rPr lang="en-ZA" altLang="en-US" sz="2000">
                <a:solidFill>
                  <a:srgbClr val="002060"/>
                </a:solidFill>
                <a:latin typeface="Century Gothic" panose="020B0502020202020204" pitchFamily="34" charset="0"/>
                <a:ea typeface="Calibri" panose="020F0502020204030204" pitchFamily="34" charset="0"/>
                <a:cs typeface="Times New Roman" panose="02020603050405020304" pitchFamily="18" charset="0"/>
              </a:rPr>
              <a:t>research articles or letters or short communications; commentaries and reviews that provide a synthesis of existing knowledge; book reviews; correspondence, etc.;</a:t>
            </a:r>
          </a:p>
          <a:p>
            <a:pPr>
              <a:spcAft>
                <a:spcPts val="800"/>
              </a:spcAft>
            </a:pPr>
            <a:r>
              <a:rPr lang="en-ZA" altLang="en-US" sz="2000">
                <a:solidFill>
                  <a:srgbClr val="002060"/>
                </a:solidFill>
                <a:latin typeface="Century Gothic" panose="020B0502020202020204" pitchFamily="34" charset="0"/>
                <a:ea typeface="Calibri" panose="020F0502020204030204" pitchFamily="34" charset="0"/>
                <a:cs typeface="Times New Roman" panose="02020603050405020304" pitchFamily="18" charset="0"/>
              </a:rPr>
              <a:t>Absolute need for originality and not being considered for publication simultaneously elsewhere; </a:t>
            </a:r>
          </a:p>
          <a:p>
            <a:pPr>
              <a:spcAft>
                <a:spcPts val="800"/>
              </a:spcAft>
            </a:pPr>
            <a:r>
              <a:rPr lang="en-ZA" altLang="en-US" sz="2000">
                <a:solidFill>
                  <a:srgbClr val="002060"/>
                </a:solidFill>
                <a:latin typeface="Century Gothic" panose="020B0502020202020204" pitchFamily="34" charset="0"/>
                <a:ea typeface="Calibri" panose="020F0502020204030204" pitchFamily="34" charset="0"/>
                <a:cs typeface="Times New Roman" panose="02020603050405020304" pitchFamily="18" charset="0"/>
              </a:rPr>
              <a:t>Technical specifications as to submission of materials; </a:t>
            </a:r>
          </a:p>
          <a:p>
            <a:pPr>
              <a:spcAft>
                <a:spcPts val="800"/>
              </a:spcAft>
            </a:pPr>
            <a:r>
              <a:rPr lang="en-ZA" altLang="en-US" sz="2000">
                <a:solidFill>
                  <a:srgbClr val="002060"/>
                </a:solidFill>
                <a:latin typeface="Century Gothic" panose="020B0502020202020204" pitchFamily="34" charset="0"/>
                <a:ea typeface="Calibri" panose="020F0502020204030204" pitchFamily="34" charset="0"/>
                <a:cs typeface="Times New Roman" panose="02020603050405020304" pitchFamily="18" charset="0"/>
              </a:rPr>
              <a:t>Use of referees and editorial discretion; </a:t>
            </a:r>
          </a:p>
          <a:p>
            <a:pPr>
              <a:spcAft>
                <a:spcPts val="800"/>
              </a:spcAft>
            </a:pPr>
            <a:r>
              <a:rPr lang="en-ZA" altLang="en-US" sz="2000">
                <a:solidFill>
                  <a:srgbClr val="002060"/>
                </a:solidFill>
                <a:latin typeface="Century Gothic" panose="020B0502020202020204" pitchFamily="34" charset="0"/>
                <a:ea typeface="Calibri" panose="020F0502020204030204" pitchFamily="34" charset="0"/>
                <a:cs typeface="Times New Roman" panose="02020603050405020304" pitchFamily="18" charset="0"/>
              </a:rPr>
              <a:t>Possible charges (e.g. article processing charges or page fees). </a:t>
            </a:r>
          </a:p>
          <a:p>
            <a:endParaRPr lang="en-ZA" altLang="en-US" sz="2000">
              <a:solidFill>
                <a:srgbClr val="002060"/>
              </a:solidFill>
              <a:ea typeface="Calibri" panose="020F0502020204030204" pitchFamily="34" charset="0"/>
              <a:cs typeface="Times New Roman" panose="02020603050405020304" pitchFamily="18" charset="0"/>
            </a:endParaRPr>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a:extLst>
              <a:ext uri="{FF2B5EF4-FFF2-40B4-BE49-F238E27FC236}">
                <a16:creationId xmlns:a16="http://schemas.microsoft.com/office/drawing/2014/main" id="{1993CD9E-4168-4179-8051-EC691F564B6A}"/>
              </a:ext>
            </a:extLst>
          </p:cNvPr>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a:r>
              <a:rPr lang="en-ZA" altLang="en-US" sz="4000" b="1">
                <a:solidFill>
                  <a:srgbClr val="002060"/>
                </a:solidFill>
                <a:latin typeface="Century Gothic" panose="020B0502020202020204" pitchFamily="34" charset="0"/>
              </a:rPr>
              <a:t>Other policies</a:t>
            </a:r>
          </a:p>
        </p:txBody>
      </p:sp>
      <p:sp>
        <p:nvSpPr>
          <p:cNvPr id="3" name="Content Placeholder 2">
            <a:extLst>
              <a:ext uri="{FF2B5EF4-FFF2-40B4-BE49-F238E27FC236}">
                <a16:creationId xmlns:a16="http://schemas.microsoft.com/office/drawing/2014/main" id="{701C92FE-BE38-4210-9772-5862117F2D39}"/>
              </a:ext>
            </a:extLst>
          </p:cNvPr>
          <p:cNvSpPr>
            <a:spLocks noGrp="1"/>
          </p:cNvSpPr>
          <p:nvPr>
            <p:ph idx="1"/>
          </p:nvPr>
        </p:nvSpPr>
        <p:spPr>
          <a:xfrm>
            <a:off x="641350" y="1066800"/>
            <a:ext cx="10710863" cy="5349875"/>
          </a:xfrm>
        </p:spPr>
        <p:txBody>
          <a:bodyPr>
            <a:normAutofit/>
          </a:bodyPr>
          <a:lstStyle/>
          <a:p>
            <a:pPr marL="0" indent="0">
              <a:buFont typeface="Arial" panose="020B0604020202020204" pitchFamily="34" charset="0"/>
              <a:buNone/>
              <a:defRPr/>
            </a:pPr>
            <a:r>
              <a:rPr lang="en-ZA" dirty="0">
                <a:solidFill>
                  <a:srgbClr val="002060"/>
                </a:solidFill>
                <a:latin typeface="Century Gothic" panose="020B0502020202020204" pitchFamily="34" charset="0"/>
              </a:rPr>
              <a:t>Must be published on the journal’s website</a:t>
            </a:r>
          </a:p>
          <a:p>
            <a:pPr>
              <a:spcAft>
                <a:spcPts val="800"/>
              </a:spcAft>
              <a:defRPr/>
            </a:pPr>
            <a:endParaRPr lang="en-ZA" sz="1800" dirty="0">
              <a:solidFill>
                <a:srgbClr val="002060"/>
              </a:solidFill>
              <a:latin typeface="Century Gothic" panose="020B0502020202020204" pitchFamily="34" charset="0"/>
              <a:ea typeface="Calibri" panose="020F0502020204030204" pitchFamily="34" charset="0"/>
              <a:cs typeface="Times New Roman" panose="02020603050405020304" pitchFamily="18" charset="0"/>
            </a:endParaRPr>
          </a:p>
          <a:p>
            <a:pPr>
              <a:spcAft>
                <a:spcPts val="800"/>
              </a:spcAft>
              <a:defRPr/>
            </a:pPr>
            <a:r>
              <a:rPr lang="en-ZA" sz="1800" dirty="0">
                <a:solidFill>
                  <a:srgbClr val="002060"/>
                </a:solidFill>
                <a:latin typeface="Century Gothic" panose="020B0502020202020204" pitchFamily="34" charset="0"/>
                <a:ea typeface="Calibri" panose="020F0502020204030204" pitchFamily="34" charset="0"/>
                <a:cs typeface="Times New Roman" panose="02020603050405020304" pitchFamily="18" charset="0"/>
              </a:rPr>
              <a:t>Conflict of interest; </a:t>
            </a:r>
          </a:p>
          <a:p>
            <a:pPr>
              <a:spcAft>
                <a:spcPts val="800"/>
              </a:spcAft>
              <a:defRPr/>
            </a:pPr>
            <a:r>
              <a:rPr lang="en-ZA" sz="1800" dirty="0">
                <a:solidFill>
                  <a:srgbClr val="002060"/>
                </a:solidFill>
                <a:latin typeface="Century Gothic" panose="020B0502020202020204" pitchFamily="34" charset="0"/>
                <a:ea typeface="Calibri" panose="020F0502020204030204" pitchFamily="34" charset="0"/>
                <a:cs typeface="Times New Roman" panose="02020603050405020304" pitchFamily="18" charset="0"/>
              </a:rPr>
              <a:t>Confidentiality; </a:t>
            </a:r>
          </a:p>
          <a:p>
            <a:pPr>
              <a:spcAft>
                <a:spcPts val="800"/>
              </a:spcAft>
              <a:defRPr/>
            </a:pPr>
            <a:r>
              <a:rPr lang="en-ZA" sz="1800" dirty="0">
                <a:solidFill>
                  <a:srgbClr val="002060"/>
                </a:solidFill>
                <a:latin typeface="Century Gothic" panose="020B0502020202020204" pitchFamily="34" charset="0"/>
                <a:ea typeface="Calibri" panose="020F0502020204030204" pitchFamily="34" charset="0"/>
                <a:cs typeface="Times New Roman" panose="02020603050405020304" pitchFamily="18" charset="0"/>
              </a:rPr>
              <a:t>Ethical issues (including plagiarism);</a:t>
            </a:r>
          </a:p>
          <a:p>
            <a:pPr>
              <a:spcAft>
                <a:spcPts val="800"/>
              </a:spcAft>
              <a:defRPr/>
            </a:pPr>
            <a:r>
              <a:rPr lang="en-ZA" sz="1800" dirty="0">
                <a:solidFill>
                  <a:srgbClr val="002060"/>
                </a:solidFill>
                <a:latin typeface="Century Gothic" panose="020B0502020202020204" pitchFamily="34" charset="0"/>
                <a:ea typeface="Calibri" panose="020F0502020204030204" pitchFamily="34" charset="0"/>
                <a:cs typeface="Times New Roman" panose="02020603050405020304" pitchFamily="18" charset="0"/>
              </a:rPr>
              <a:t>Corrections (Errata, Corrigenda, Retractions);</a:t>
            </a:r>
          </a:p>
          <a:p>
            <a:pPr>
              <a:spcAft>
                <a:spcPts val="800"/>
              </a:spcAft>
              <a:defRPr/>
            </a:pPr>
            <a:r>
              <a:rPr lang="en-ZA" sz="1800" dirty="0">
                <a:solidFill>
                  <a:srgbClr val="002060"/>
                </a:solidFill>
                <a:latin typeface="Century Gothic" panose="020B0502020202020204" pitchFamily="34" charset="0"/>
                <a:ea typeface="Calibri" panose="020F0502020204030204" pitchFamily="34" charset="0"/>
                <a:cs typeface="Times New Roman" panose="02020603050405020304" pitchFamily="18" charset="0"/>
              </a:rPr>
              <a:t>Copyright &amp; Licensing; </a:t>
            </a:r>
          </a:p>
          <a:p>
            <a:pPr>
              <a:spcAft>
                <a:spcPts val="800"/>
              </a:spcAft>
              <a:defRPr/>
            </a:pPr>
            <a:r>
              <a:rPr lang="en-ZA" sz="1800" dirty="0">
                <a:solidFill>
                  <a:srgbClr val="002060"/>
                </a:solidFill>
                <a:latin typeface="Century Gothic" panose="020B0502020202020204" pitchFamily="34" charset="0"/>
                <a:ea typeface="Calibri" panose="020F0502020204030204" pitchFamily="34" charset="0"/>
                <a:cs typeface="Times New Roman" panose="02020603050405020304" pitchFamily="18" charset="0"/>
              </a:rPr>
              <a:t>Advertising;</a:t>
            </a:r>
          </a:p>
          <a:p>
            <a:pPr>
              <a:spcAft>
                <a:spcPts val="800"/>
              </a:spcAft>
              <a:defRPr/>
            </a:pPr>
            <a:r>
              <a:rPr lang="en-ZA" sz="1800" dirty="0">
                <a:solidFill>
                  <a:srgbClr val="002060"/>
                </a:solidFill>
                <a:latin typeface="Century Gothic" panose="020B0502020202020204" pitchFamily="34" charset="0"/>
                <a:ea typeface="Calibri" panose="020F0502020204030204" pitchFamily="34" charset="0"/>
                <a:cs typeface="Times New Roman" panose="02020603050405020304" pitchFamily="18" charset="0"/>
              </a:rPr>
              <a:t>Preprints, digital archiving, preservation; </a:t>
            </a:r>
          </a:p>
          <a:p>
            <a:pPr>
              <a:spcAft>
                <a:spcPts val="800"/>
              </a:spcAft>
              <a:defRPr/>
            </a:pPr>
            <a:r>
              <a:rPr lang="en-ZA" sz="1800" dirty="0">
                <a:solidFill>
                  <a:srgbClr val="002060"/>
                </a:solidFill>
                <a:latin typeface="Century Gothic" panose="020B0502020202020204" pitchFamily="34" charset="0"/>
                <a:ea typeface="Calibri" panose="020F0502020204030204" pitchFamily="34" charset="0"/>
                <a:cs typeface="Times New Roman" panose="02020603050405020304" pitchFamily="18" charset="0"/>
              </a:rPr>
              <a:t>Peer review policies.</a:t>
            </a:r>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a:extLst>
              <a:ext uri="{FF2B5EF4-FFF2-40B4-BE49-F238E27FC236}">
                <a16:creationId xmlns:a16="http://schemas.microsoft.com/office/drawing/2014/main" id="{D10B5AB7-A0C6-43D1-A598-AEE9C6B018BB}"/>
              </a:ext>
            </a:extLst>
          </p:cNvPr>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a:r>
              <a:rPr lang="en-ZA" altLang="en-US" sz="4000" b="1">
                <a:solidFill>
                  <a:srgbClr val="002060"/>
                </a:solidFill>
                <a:latin typeface="Century Gothic" panose="020B0502020202020204" pitchFamily="34" charset="0"/>
              </a:rPr>
              <a:t>Editorial processes</a:t>
            </a:r>
          </a:p>
        </p:txBody>
      </p:sp>
      <p:sp>
        <p:nvSpPr>
          <p:cNvPr id="21507" name="Content Placeholder 2">
            <a:extLst>
              <a:ext uri="{FF2B5EF4-FFF2-40B4-BE49-F238E27FC236}">
                <a16:creationId xmlns:a16="http://schemas.microsoft.com/office/drawing/2014/main" id="{D02AE3C0-C824-4497-BA65-601EB7184166}"/>
              </a:ext>
            </a:extLst>
          </p:cNvPr>
          <p:cNvSpPr>
            <a:spLocks noGrp="1" noChangeArrowheads="1"/>
          </p:cNvSpPr>
          <p:nvPr>
            <p:ph idx="1"/>
          </p:nvPr>
        </p:nvSpPr>
        <p:spPr bwMode="auto">
          <a:xfrm>
            <a:off x="609600" y="1600200"/>
            <a:ext cx="10972800" cy="45259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ZA" altLang="en-US" sz="2400">
                <a:solidFill>
                  <a:srgbClr val="002060"/>
                </a:solidFill>
                <a:latin typeface="Century Gothic" panose="020B0502020202020204" pitchFamily="34" charset="0"/>
              </a:rPr>
              <a:t>Scholarship should be opened to multiple institutions </a:t>
            </a:r>
          </a:p>
          <a:p>
            <a:pPr lvl="1"/>
            <a:r>
              <a:rPr lang="en-ZA" altLang="en-US" sz="2400">
                <a:solidFill>
                  <a:srgbClr val="002060"/>
                </a:solidFill>
                <a:latin typeface="Century Gothic" panose="020B0502020202020204" pitchFamily="34" charset="0"/>
              </a:rPr>
              <a:t>Consider submissions from the African continent and international authors</a:t>
            </a:r>
          </a:p>
          <a:p>
            <a:r>
              <a:rPr lang="en-ZA" altLang="en-US" sz="2400">
                <a:solidFill>
                  <a:srgbClr val="002060"/>
                </a:solidFill>
                <a:latin typeface="Century Gothic" panose="020B0502020202020204" pitchFamily="34" charset="0"/>
              </a:rPr>
              <a:t>Editors/ Editorial Board members submitting to own journal?</a:t>
            </a:r>
          </a:p>
          <a:p>
            <a:pPr lvl="1"/>
            <a:r>
              <a:rPr lang="en-ZA" altLang="en-US" sz="2400">
                <a:solidFill>
                  <a:srgbClr val="002060"/>
                </a:solidFill>
                <a:latin typeface="Century Gothic" panose="020B0502020202020204" pitchFamily="34" charset="0"/>
              </a:rPr>
              <a:t>Ideally not, but if they do….</a:t>
            </a:r>
          </a:p>
          <a:p>
            <a:pPr lvl="1"/>
            <a:r>
              <a:rPr lang="en-ZA" altLang="en-US" sz="2400">
                <a:solidFill>
                  <a:srgbClr val="002060"/>
                </a:solidFill>
                <a:latin typeface="Century Gothic" panose="020B0502020202020204" pitchFamily="34" charset="0"/>
              </a:rPr>
              <a:t>Editorial discretion to be delegated </a:t>
            </a:r>
          </a:p>
          <a:p>
            <a:r>
              <a:rPr lang="en-ZA" altLang="en-US" sz="2400">
                <a:solidFill>
                  <a:srgbClr val="002060"/>
                </a:solidFill>
                <a:latin typeface="Century Gothic" panose="020B0502020202020204" pitchFamily="34" charset="0"/>
              </a:rPr>
              <a:t>Editorial office contact details must appear on the website (as well as other necessary information)</a:t>
            </a:r>
          </a:p>
          <a:p>
            <a:r>
              <a:rPr lang="en-ZA" altLang="en-US" sz="2400">
                <a:solidFill>
                  <a:srgbClr val="002060"/>
                </a:solidFill>
                <a:latin typeface="Century Gothic" panose="020B0502020202020204" pitchFamily="34" charset="0"/>
              </a:rPr>
              <a:t>Journal must have an Editorial Board/Editorial Advisory Board</a:t>
            </a:r>
          </a:p>
          <a:p>
            <a:endParaRPr lang="en-ZA" altLang="en-US" sz="2400">
              <a:solidFill>
                <a:srgbClr val="002060"/>
              </a:solidFill>
              <a:latin typeface="Century Gothic" panose="020B0502020202020204" pitchFamily="34" charset="0"/>
            </a:endParaRPr>
          </a:p>
        </p:txBody>
      </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a:extLst>
              <a:ext uri="{FF2B5EF4-FFF2-40B4-BE49-F238E27FC236}">
                <a16:creationId xmlns:a16="http://schemas.microsoft.com/office/drawing/2014/main" id="{C58B2041-C7E8-43D3-B35E-C1B078C28EC0}"/>
              </a:ext>
            </a:extLst>
          </p:cNvPr>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a:r>
              <a:rPr lang="en-ZA" altLang="en-US" sz="4000" b="1">
                <a:solidFill>
                  <a:srgbClr val="002060"/>
                </a:solidFill>
              </a:rPr>
              <a:t>Editorial Board</a:t>
            </a:r>
          </a:p>
        </p:txBody>
      </p:sp>
      <p:sp>
        <p:nvSpPr>
          <p:cNvPr id="22531" name="Content Placeholder 2">
            <a:extLst>
              <a:ext uri="{FF2B5EF4-FFF2-40B4-BE49-F238E27FC236}">
                <a16:creationId xmlns:a16="http://schemas.microsoft.com/office/drawing/2014/main" id="{5DD55B34-EF74-4F36-B909-70D3A4014497}"/>
              </a:ext>
            </a:extLst>
          </p:cNvPr>
          <p:cNvSpPr>
            <a:spLocks noGrp="1" noChangeArrowheads="1"/>
          </p:cNvSpPr>
          <p:nvPr>
            <p:ph idx="1"/>
          </p:nvPr>
        </p:nvSpPr>
        <p:spPr bwMode="auto">
          <a:xfrm>
            <a:off x="609600" y="1012825"/>
            <a:ext cx="10972800" cy="48307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ZA" altLang="en-US" sz="2400">
                <a:solidFill>
                  <a:srgbClr val="002060"/>
                </a:solidFill>
                <a:latin typeface="Century Gothic" panose="020B0502020202020204" pitchFamily="34" charset="0"/>
              </a:rPr>
              <a:t>Board members must be qualified and experts in the field - must be able to contribute and support the Editor.</a:t>
            </a:r>
          </a:p>
          <a:p>
            <a:r>
              <a:rPr lang="en-ZA" altLang="en-US" sz="2400">
                <a:solidFill>
                  <a:srgbClr val="002060"/>
                </a:solidFill>
                <a:latin typeface="Century Gothic" panose="020B0502020202020204" pitchFamily="34" charset="0"/>
                <a:cs typeface="Times New Roman" panose="02020603050405020304" pitchFamily="18" charset="0"/>
              </a:rPr>
              <a:t>The board members provide prestige to the journal.</a:t>
            </a:r>
          </a:p>
          <a:p>
            <a:r>
              <a:rPr lang="en-ZA" altLang="en-US" sz="2400">
                <a:solidFill>
                  <a:srgbClr val="002060"/>
                </a:solidFill>
                <a:latin typeface="Century Gothic" panose="020B0502020202020204" pitchFamily="34" charset="0"/>
              </a:rPr>
              <a:t>Composition of Board must be reviewed regularly.</a:t>
            </a:r>
          </a:p>
          <a:p>
            <a:r>
              <a:rPr lang="en-ZA" altLang="en-US" sz="2400">
                <a:solidFill>
                  <a:srgbClr val="002060"/>
                </a:solidFill>
                <a:latin typeface="Century Gothic" panose="020B0502020202020204" pitchFamily="34" charset="0"/>
              </a:rPr>
              <a:t>Members must be given a clear indication of their role and duties.</a:t>
            </a:r>
          </a:p>
          <a:p>
            <a:r>
              <a:rPr lang="en-ZA" altLang="en-US" sz="2400">
                <a:solidFill>
                  <a:srgbClr val="002060"/>
                </a:solidFill>
                <a:latin typeface="Century Gothic" panose="020B0502020202020204" pitchFamily="34" charset="0"/>
              </a:rPr>
              <a:t>Board members need to advise and support the Editorial Team.</a:t>
            </a:r>
          </a:p>
          <a:p>
            <a:r>
              <a:rPr lang="en-ZA" altLang="en-US" sz="2400">
                <a:solidFill>
                  <a:srgbClr val="002060"/>
                </a:solidFill>
                <a:latin typeface="Century Gothic" panose="020B0502020202020204" pitchFamily="34" charset="0"/>
              </a:rPr>
              <a:t>Occasionally review articles - if it is in their field of expertise.</a:t>
            </a:r>
          </a:p>
          <a:p>
            <a:r>
              <a:rPr lang="en-ZA" altLang="en-US" sz="2400">
                <a:solidFill>
                  <a:srgbClr val="002060"/>
                </a:solidFill>
                <a:latin typeface="Century Gothic" panose="020B0502020202020204" pitchFamily="34" charset="0"/>
              </a:rPr>
              <a:t>Encourage colleagues and peers t</a:t>
            </a:r>
            <a:r>
              <a:rPr lang="en-ZA" altLang="en-US" sz="2400">
                <a:solidFill>
                  <a:srgbClr val="002060"/>
                </a:solidFill>
                <a:latin typeface="Century Gothic" panose="020B0502020202020204" pitchFamily="34" charset="0"/>
                <a:ea typeface="Calibri" panose="020F0502020204030204" pitchFamily="34" charset="0"/>
                <a:cs typeface="Times New Roman" panose="02020603050405020304" pitchFamily="18" charset="0"/>
              </a:rPr>
              <a:t>o submit suitable articles.</a:t>
            </a:r>
          </a:p>
          <a:p>
            <a:r>
              <a:rPr lang="en-ZA" altLang="en-US" sz="2400">
                <a:solidFill>
                  <a:srgbClr val="002060"/>
                </a:solidFill>
                <a:latin typeface="Century Gothic" panose="020B0502020202020204" pitchFamily="34" charset="0"/>
                <a:cs typeface="Times New Roman" panose="02020603050405020304" pitchFamily="18" charset="0"/>
              </a:rPr>
              <a:t>Promote the journal on social media and at conferences.</a:t>
            </a:r>
          </a:p>
          <a:p>
            <a:r>
              <a:rPr lang="en-ZA" altLang="en-US" sz="2400">
                <a:solidFill>
                  <a:srgbClr val="002060"/>
                </a:solidFill>
                <a:latin typeface="Century Gothic" panose="020B0502020202020204" pitchFamily="34" charset="0"/>
                <a:cs typeface="Times New Roman" panose="02020603050405020304" pitchFamily="18" charset="0"/>
              </a:rPr>
              <a:t>Respect the confidential information of the journal.</a:t>
            </a:r>
          </a:p>
          <a:p>
            <a:r>
              <a:rPr lang="en-ZA" altLang="en-US" sz="2400">
                <a:solidFill>
                  <a:srgbClr val="002060"/>
                </a:solidFill>
                <a:latin typeface="Century Gothic" panose="020B0502020202020204" pitchFamily="34" charset="0"/>
                <a:cs typeface="Times New Roman" panose="02020603050405020304" pitchFamily="18" charset="0"/>
              </a:rPr>
              <a:t>Accept the Editors’ decision as final.</a:t>
            </a:r>
            <a:endParaRPr lang="en-ZA" altLang="en-US" sz="2400">
              <a:solidFill>
                <a:srgbClr val="002060"/>
              </a:solidFill>
              <a:latin typeface="Century Gothic" panose="020B0502020202020204" pitchFamily="34" charset="0"/>
            </a:endParaRPr>
          </a:p>
        </p:txBody>
      </p:sp>
    </p:spTree>
  </p:cSld>
  <p:clrMapOvr>
    <a:masterClrMapping/>
  </p:clrMapOvr>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TotalTime>
  <Words>1206</Words>
  <Application>Microsoft Macintosh PowerPoint</Application>
  <PresentationFormat>Widescreen</PresentationFormat>
  <Paragraphs>121</Paragraphs>
  <Slides>15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Calibri</vt:lpstr>
      <vt:lpstr>Century Gothic</vt:lpstr>
      <vt:lpstr>Symbol</vt:lpstr>
      <vt:lpstr>Office Theme</vt:lpstr>
      <vt:lpstr>PowerPoint Presentation</vt:lpstr>
      <vt:lpstr> Why follow good editorial practices?</vt:lpstr>
      <vt:lpstr>Why follow good editorial practices? (2)</vt:lpstr>
      <vt:lpstr>Code of best practice</vt:lpstr>
      <vt:lpstr>Tips for authors &amp; peer reviewers</vt:lpstr>
      <vt:lpstr>Editorial policy</vt:lpstr>
      <vt:lpstr>Other policies</vt:lpstr>
      <vt:lpstr>Editorial processes</vt:lpstr>
      <vt:lpstr>Editorial Board</vt:lpstr>
      <vt:lpstr>Peer review</vt:lpstr>
      <vt:lpstr>Peer review (2)</vt:lpstr>
      <vt:lpstr>Peer review (2)</vt:lpstr>
      <vt:lpstr>Peer review guidelines</vt:lpstr>
      <vt:lpstr>Technical aspects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Jackie</dc:creator>
  <cp:lastModifiedBy>Jean Fairbairn</cp:lastModifiedBy>
  <cp:revision>1041</cp:revision>
  <cp:lastPrinted>2018-09-14T08:16:37Z</cp:lastPrinted>
  <dcterms:created xsi:type="dcterms:W3CDTF">2009-07-20T11:24:15Z</dcterms:created>
  <dcterms:modified xsi:type="dcterms:W3CDTF">2022-02-21T14:43:07Z</dcterms:modified>
</cp:coreProperties>
</file>