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E6FE5-1A13-4348-B759-1E9E80B171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2CFA1-6A05-479D-98EA-7CBD9257DB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829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70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9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6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26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03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15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93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80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32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4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7E573E-0456-4E23-BA31-9C2E1A7E8845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4825E5-2B30-4E1E-AAE6-65C7E7EEF3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2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Research assessment trends in RSA and Lesotho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Buhle Mbambo-Thata, DPHIL</a:t>
            </a:r>
          </a:p>
          <a:p>
            <a:r>
              <a:rPr lang="en-GB" dirty="0"/>
              <a:t>University Librarian</a:t>
            </a:r>
          </a:p>
          <a:p>
            <a:r>
              <a:rPr lang="en-GB" dirty="0"/>
              <a:t>National University of Lesotho</a:t>
            </a:r>
          </a:p>
        </p:txBody>
      </p:sp>
    </p:spTree>
    <p:extLst>
      <p:ext uri="{BB962C8B-B14F-4D97-AF65-F5344CB8AC3E}">
        <p14:creationId xmlns:p14="http://schemas.microsoft.com/office/powerpoint/2010/main" val="337309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Research assessment?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Research assessment</a:t>
            </a:r>
            <a:r>
              <a:rPr lang="en-GB" dirty="0"/>
              <a:t> includes the </a:t>
            </a:r>
            <a:r>
              <a:rPr lang="en-GB" b="1" dirty="0"/>
              <a:t>evaluation</a:t>
            </a:r>
            <a:r>
              <a:rPr lang="en-GB" dirty="0"/>
              <a:t> of </a:t>
            </a:r>
            <a:r>
              <a:rPr lang="en-GB" b="1" dirty="0"/>
              <a:t>research</a:t>
            </a:r>
            <a:r>
              <a:rPr lang="en-GB" dirty="0"/>
              <a:t> quality and measurements of </a:t>
            </a:r>
            <a:r>
              <a:rPr lang="en-GB" b="1" dirty="0"/>
              <a:t>research</a:t>
            </a:r>
            <a:r>
              <a:rPr lang="en-GB" dirty="0"/>
              <a:t> inputs, outputs and impacts, and embraces both qualitative and quantitative methodologies, including the application of bibliometric indicators and mapping, and peer review.</a:t>
            </a:r>
          </a:p>
        </p:txBody>
      </p:sp>
    </p:spTree>
    <p:extLst>
      <p:ext uri="{BB962C8B-B14F-4D97-AF65-F5344CB8AC3E}">
        <p14:creationId xmlns:p14="http://schemas.microsoft.com/office/powerpoint/2010/main" val="4111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prevails in Lesotho?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Research productivity is assessed for progression</a:t>
            </a:r>
          </a:p>
          <a:p>
            <a:r>
              <a:rPr lang="en-GB" dirty="0"/>
              <a:t>-Through bibliometric</a:t>
            </a:r>
          </a:p>
          <a:p>
            <a:r>
              <a:rPr lang="en-GB" dirty="0"/>
              <a:t>-Through publications in high impact journal</a:t>
            </a:r>
          </a:p>
          <a:p>
            <a:r>
              <a:rPr lang="en-GB" dirty="0"/>
              <a:t>-Through peer review</a:t>
            </a:r>
          </a:p>
          <a:p>
            <a:r>
              <a:rPr lang="en-GB" dirty="0"/>
              <a:t>Open Access publications  practiced –although elementary</a:t>
            </a:r>
          </a:p>
          <a:p>
            <a:r>
              <a:rPr lang="en-GB" dirty="0"/>
              <a:t>APC costly for emerging researchers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58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prevails in RSA?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Assessed by institutions for promotion from Lecturer through to Professor</a:t>
            </a:r>
          </a:p>
          <a:p>
            <a:r>
              <a:rPr lang="en-GB" dirty="0"/>
              <a:t>Assessed by  National Research Fund for rating of individual Researchers</a:t>
            </a:r>
          </a:p>
          <a:p>
            <a:r>
              <a:rPr lang="en-GB" dirty="0"/>
              <a:t>Assessed by DHET for subsidy-including </a:t>
            </a:r>
            <a:r>
              <a:rPr lang="en-GB" dirty="0" err="1"/>
              <a:t>SCIELo</a:t>
            </a:r>
            <a:r>
              <a:rPr lang="en-GB" dirty="0"/>
              <a:t> and DOAJ list</a:t>
            </a:r>
          </a:p>
          <a:p>
            <a:r>
              <a:rPr lang="en-GB" dirty="0"/>
              <a:t>These activities all work together to ensure progression of researchers </a:t>
            </a:r>
          </a:p>
        </p:txBody>
      </p:sp>
    </p:spTree>
    <p:extLst>
      <p:ext uri="{BB962C8B-B14F-4D97-AF65-F5344CB8AC3E}">
        <p14:creationId xmlns:p14="http://schemas.microsoft.com/office/powerpoint/2010/main" val="387422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issues and chasms?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universal metrics include relevance/ social impact research? </a:t>
            </a:r>
          </a:p>
          <a:p>
            <a:r>
              <a:rPr lang="en-GB" dirty="0"/>
              <a:t>In the  academic progression process, where do we place research projects that impact community, without publications?</a:t>
            </a:r>
          </a:p>
          <a:p>
            <a:r>
              <a:rPr lang="en-GB" dirty="0"/>
              <a:t>How should research impact be considered in a development state?</a:t>
            </a:r>
          </a:p>
          <a:p>
            <a:r>
              <a:rPr lang="en-GB" dirty="0"/>
              <a:t>Should small universities be really pursing world ranking or pursued development state priorities?</a:t>
            </a:r>
          </a:p>
          <a:p>
            <a:r>
              <a:rPr lang="en-GB" dirty="0"/>
              <a:t>Would DORA address relevance for research that has socio-economic impact without publications?</a:t>
            </a:r>
          </a:p>
        </p:txBody>
      </p:sp>
    </p:spTree>
    <p:extLst>
      <p:ext uri="{BB962C8B-B14F-4D97-AF65-F5344CB8AC3E}">
        <p14:creationId xmlns:p14="http://schemas.microsoft.com/office/powerpoint/2010/main" val="324820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possible ways forward?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Considering social impact of research in recognition for progression</a:t>
            </a:r>
          </a:p>
          <a:p>
            <a:r>
              <a:rPr lang="en-GB" dirty="0"/>
              <a:t>Open access journals  need to considered for progression</a:t>
            </a:r>
          </a:p>
          <a:p>
            <a:r>
              <a:rPr lang="en-GB" dirty="0"/>
              <a:t>Adverse impact of APCs to be eliminated</a:t>
            </a:r>
          </a:p>
          <a:p>
            <a:r>
              <a:rPr lang="en-GB" dirty="0"/>
              <a:t>Basket of tools for research impact to be considered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93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 THANK YOU!</a:t>
            </a:r>
          </a:p>
          <a:p>
            <a:endParaRPr lang="en-GB" dirty="0"/>
          </a:p>
          <a:p>
            <a:r>
              <a:rPr lang="en-GB" dirty="0"/>
              <a:t>            bmbambo-thata@nul.ls</a:t>
            </a:r>
          </a:p>
        </p:txBody>
      </p:sp>
    </p:spTree>
    <p:extLst>
      <p:ext uri="{BB962C8B-B14F-4D97-AF65-F5344CB8AC3E}">
        <p14:creationId xmlns:p14="http://schemas.microsoft.com/office/powerpoint/2010/main" val="1821103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150</TotalTime>
  <Words>265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Integral</vt:lpstr>
      <vt:lpstr>Research assessment trends in RSA and Lesotho</vt:lpstr>
      <vt:lpstr>What is Research assessment?</vt:lpstr>
      <vt:lpstr>What prevails in Lesotho?</vt:lpstr>
      <vt:lpstr>What prevails in RSA?</vt:lpstr>
      <vt:lpstr>What are the issues and chasms?</vt:lpstr>
      <vt:lpstr>What are possible ways forward?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assessment trends in RSA and Lesotho</dc:title>
  <dc:creator>Buhle Mbambo-Thata</dc:creator>
  <cp:lastModifiedBy>Jean Fairbairn</cp:lastModifiedBy>
  <cp:revision>12</cp:revision>
  <cp:lastPrinted>2021-06-24T08:21:23Z</cp:lastPrinted>
  <dcterms:created xsi:type="dcterms:W3CDTF">2021-06-23T07:53:57Z</dcterms:created>
  <dcterms:modified xsi:type="dcterms:W3CDTF">2021-06-25T09:47:01Z</dcterms:modified>
</cp:coreProperties>
</file>