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8" r:id="rId42"/>
    <p:sldId id="293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სათაურ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7" name="სუბტიტრ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grpSp>
        <p:nvGrpSpPr>
          <p:cNvPr id="2" name="დაჯგუფება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თავისუფალი ფორმა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თავისუფალი ფორმა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თავისუფალი ფორმა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პირდაპირი დამაკავშირებალი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თარიღის ჩანაცვლების ველი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19" name="ქვედა კოლონტიტულის ჩანაცვლების ველი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სლაიდის რიცხვის ჩანაცვლების ველი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ვეული სათაურ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სათაურ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სათაურ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შედარებ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შიგთავსის ჩანაცვლების ველი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სათაურ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8" name="თავისუფალი ფორმა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თავისუფალი ფორმა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პირდაპირი დამაკავშირებალი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თავისუფალი ფორმა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თავისუფალი ფორმა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პირდაპირი დამაკავშირებალი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სათაურის ჩანაცვლების ველ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0" name="ტექსტის ჩანაცვლების ველ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  <p:sp>
        <p:nvSpPr>
          <p:cNvPr id="10" name="თარიღის ჩანაცვლების ველი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85BA14-42CF-4FD8-A3DB-85EECBE5D102}" type="datetimeFigureOut">
              <a:rPr lang="en-US" smtClean="0"/>
              <a:t>19/01/2016</a:t>
            </a:fld>
            <a:endParaRPr lang="en-US"/>
          </a:p>
        </p:txBody>
      </p:sp>
      <p:sp>
        <p:nvSpPr>
          <p:cNvPr id="22" name="ქვედა კოლონტიტულის ჩანაცვლების ველი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სლაიდის რიცხვის ჩანაცვლების ველი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623B23-61DE-459C-AC44-6520E13BA3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e.google.com/cse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Custom Search Engine as a simple tool for multiple site searching</a:t>
            </a:r>
            <a:endParaRPr lang="en-US" dirty="0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Irakli</a:t>
            </a:r>
            <a:r>
              <a:rPr lang="en-US" dirty="0"/>
              <a:t> </a:t>
            </a:r>
            <a:r>
              <a:rPr lang="en-US" dirty="0" err="1" smtClean="0"/>
              <a:t>Garibashvili</a:t>
            </a:r>
            <a:endParaRPr lang="en-US" dirty="0" smtClean="0"/>
          </a:p>
          <a:p>
            <a:r>
              <a:rPr lang="en-US" smtClean="0"/>
              <a:t>Director, National </a:t>
            </a:r>
            <a:r>
              <a:rPr lang="en-US" dirty="0"/>
              <a:t>Scientific Library in Georgia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1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360866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Congratulations! You have done it.</a:t>
            </a:r>
          </a:p>
          <a:p>
            <a:r>
              <a:rPr lang="en-US" dirty="0" smtClean="0"/>
              <a:t>Three options here:</a:t>
            </a:r>
          </a:p>
          <a:p>
            <a:r>
              <a:rPr lang="en-US" dirty="0" smtClean="0"/>
              <a:t>Public URL – link to a search box (go there and start searching)</a:t>
            </a:r>
          </a:p>
          <a:p>
            <a:r>
              <a:rPr lang="en-US" dirty="0" smtClean="0"/>
              <a:t>Code – simple code which can be embedded to your web page and produce search from your site</a:t>
            </a:r>
          </a:p>
          <a:p>
            <a:r>
              <a:rPr lang="en-US" dirty="0" smtClean="0"/>
              <a:t>Control panel – lets you to modify or refine your engine</a:t>
            </a:r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5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17095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control panel includes </a:t>
            </a:r>
          </a:p>
          <a:p>
            <a:r>
              <a:rPr lang="en-US" dirty="0" smtClean="0"/>
              <a:t>Tools for modification of your engine – on the left</a:t>
            </a:r>
          </a:p>
          <a:p>
            <a:r>
              <a:rPr lang="en-US" dirty="0" smtClean="0"/>
              <a:t>Demo search box, where you can make searches and test various modification options – on the right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8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 – just enter a search term and try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8011030">
            <a:off x="5234430" y="23318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result page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88904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 of results layout – the left menu - “Look and feel”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0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Gives you several options how the results will be shown:</a:t>
            </a:r>
          </a:p>
          <a:p>
            <a:r>
              <a:rPr lang="en-US" dirty="0" smtClean="0"/>
              <a:t>On top of a search box</a:t>
            </a:r>
          </a:p>
          <a:p>
            <a:r>
              <a:rPr lang="en-US" dirty="0"/>
              <a:t>I</a:t>
            </a:r>
            <a:r>
              <a:rPr lang="en-US" dirty="0" smtClean="0"/>
              <a:t>n a new browser Tab</a:t>
            </a:r>
          </a:p>
          <a:p>
            <a:pPr lvl="1"/>
            <a:r>
              <a:rPr lang="en-US" dirty="0" smtClean="0"/>
              <a:t>Opens a new Tab and keeps your site open</a:t>
            </a:r>
          </a:p>
          <a:p>
            <a:pPr lvl="1"/>
            <a:r>
              <a:rPr lang="en-US" dirty="0" smtClean="0"/>
              <a:t>Opens a result screen in the same Tab</a:t>
            </a:r>
          </a:p>
          <a:p>
            <a:r>
              <a:rPr lang="en-US" dirty="0" smtClean="0"/>
              <a:t>In another page of a site</a:t>
            </a:r>
          </a:p>
          <a:p>
            <a:r>
              <a:rPr lang="en-US" dirty="0" smtClean="0"/>
              <a:t>Etc. </a:t>
            </a:r>
          </a:p>
          <a:p>
            <a:r>
              <a:rPr lang="en-US" dirty="0" smtClean="0"/>
              <a:t>You can choose any option and test results on the right side of the Control Panel page</a:t>
            </a:r>
          </a:p>
          <a:p>
            <a:r>
              <a:rPr lang="en-US" dirty="0" smtClean="0"/>
              <a:t>When you are finished (found an option which best suits to your goals) put it you’re your website to let users make searches.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URL – just put a link with a proper place and text</a:t>
            </a:r>
          </a:p>
          <a:p>
            <a:r>
              <a:rPr lang="en-US" dirty="0" smtClean="0"/>
              <a:t>Embed a code to your website to let users make searches directly from your site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put a resulting CSE on your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4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code – click on a button to find the code</a:t>
            </a:r>
            <a:endParaRPr lang="en-US" dirty="0"/>
          </a:p>
        </p:txBody>
      </p:sp>
      <p:pic>
        <p:nvPicPr>
          <p:cNvPr id="8" name="შიგთავსის ჩანაცვლების ველი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6" name="Right Arrow 5"/>
          <p:cNvSpPr/>
          <p:nvPr/>
        </p:nvSpPr>
        <p:spPr>
          <a:xfrm rot="10800000">
            <a:off x="5796135" y="3501008"/>
            <a:ext cx="2016224" cy="1368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Custom Search Engine (CSE) – technology insight</a:t>
            </a:r>
          </a:p>
          <a:p>
            <a:r>
              <a:rPr lang="en-US" dirty="0" smtClean="0"/>
              <a:t>How to create simple engine in 2</a:t>
            </a:r>
            <a:r>
              <a:rPr lang="en-US" dirty="0"/>
              <a:t> </a:t>
            </a:r>
            <a:r>
              <a:rPr lang="en-US" dirty="0" smtClean="0"/>
              <a:t>steps</a:t>
            </a:r>
          </a:p>
          <a:p>
            <a:r>
              <a:rPr lang="en-US" dirty="0" smtClean="0"/>
              <a:t>Multiple site search</a:t>
            </a:r>
          </a:p>
          <a:p>
            <a:r>
              <a:rPr lang="en-US" dirty="0" smtClean="0"/>
              <a:t>Searching through digital libraries (OPACs, Repositories, </a:t>
            </a:r>
            <a:r>
              <a:rPr lang="en-US" dirty="0" err="1" smtClean="0"/>
              <a:t>eJournals</a:t>
            </a:r>
            <a:r>
              <a:rPr lang="en-US" dirty="0" smtClean="0"/>
              <a:t>, etc.)</a:t>
            </a:r>
          </a:p>
          <a:p>
            <a:r>
              <a:rPr lang="en-US" dirty="0" err="1" smtClean="0"/>
              <a:t>OpenDOAR</a:t>
            </a:r>
            <a:r>
              <a:rPr lang="en-US" dirty="0" smtClean="0"/>
              <a:t> CSE</a:t>
            </a:r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0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copy the code </a:t>
            </a:r>
          </a:p>
          <a:p>
            <a:r>
              <a:rPr lang="en-US" dirty="0" smtClean="0"/>
              <a:t>Note two versions of a code V1 &amp; V2 – you have to chose a one which will work properly on your site </a:t>
            </a:r>
          </a:p>
          <a:p>
            <a:r>
              <a:rPr lang="en-US" dirty="0" smtClean="0"/>
              <a:t>The version depends on your CMS and you can just test both of them.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9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– embedding a code to my site – to a blog entry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153033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Embedding…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42559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4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Resulting page with a CSE search box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2195501">
            <a:off x="4383811" y="36210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a search  - “</a:t>
            </a:r>
            <a:r>
              <a:rPr lang="en-US" dirty="0" err="1" smtClean="0"/>
              <a:t>nano</a:t>
            </a:r>
            <a:r>
              <a:rPr lang="en-US" dirty="0" smtClean="0"/>
              <a:t> technology”</a:t>
            </a:r>
            <a:endParaRPr lang="en-US" dirty="0"/>
          </a:p>
        </p:txBody>
      </p:sp>
      <p:pic>
        <p:nvPicPr>
          <p:cNvPr id="9" name="შიგთავსის ჩანაცვლების ველი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225196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Re-modifying your engine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354522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results are in a new Tab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34894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site for search from the CSE Control panel – “Add” button</a:t>
            </a:r>
            <a:endParaRPr lang="en-US" dirty="0"/>
          </a:p>
        </p:txBody>
      </p:sp>
      <p:pic>
        <p:nvPicPr>
          <p:cNvPr id="7" name="შიგთავსის ჩანაცვლების ველი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5" name="Down Arrow 4"/>
          <p:cNvSpPr/>
          <p:nvPr/>
        </p:nvSpPr>
        <p:spPr>
          <a:xfrm rot="13305544">
            <a:off x="745523" y="4657966"/>
            <a:ext cx="449624" cy="573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URL</a:t>
            </a:r>
            <a:endParaRPr lang="en-US" dirty="0"/>
          </a:p>
        </p:txBody>
      </p:sp>
      <p:pic>
        <p:nvPicPr>
          <p:cNvPr id="7" name="შიგთავსის ჩანაცვლების ველი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367489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learn how to construct a simple search engine which will help to find information through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specific site</a:t>
            </a:r>
          </a:p>
          <a:p>
            <a:pPr lvl="1"/>
            <a:r>
              <a:rPr lang="en-US" dirty="0" smtClean="0"/>
              <a:t>Multiple sites</a:t>
            </a:r>
          </a:p>
          <a:p>
            <a:r>
              <a:rPr lang="en-US" dirty="0" smtClean="0"/>
              <a:t>And how to use the created CSE on your library website 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5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options:</a:t>
            </a:r>
          </a:p>
          <a:p>
            <a:r>
              <a:rPr lang="en-US" dirty="0" smtClean="0"/>
              <a:t>Including each URL separately or adding a list in bulk</a:t>
            </a:r>
          </a:p>
          <a:p>
            <a:r>
              <a:rPr lang="en-US" dirty="0" smtClean="0"/>
              <a:t>Add a page with specified address</a:t>
            </a:r>
          </a:p>
          <a:p>
            <a:r>
              <a:rPr lang="en-US" dirty="0" smtClean="0"/>
              <a:t>Add a pattern specifying a group of pages</a:t>
            </a:r>
          </a:p>
          <a:p>
            <a:r>
              <a:rPr lang="en-US" dirty="0" smtClean="0"/>
              <a:t>Extracting links from a specified page (good for online list of publications, where you can extract each of them individually)</a:t>
            </a:r>
          </a:p>
          <a:p>
            <a:r>
              <a:rPr lang="en-US" dirty="0" smtClean="0"/>
              <a:t>CSE has some Help documentation and you can just start with very basic options testing everything on your Control Panel before you put the results online</a:t>
            </a:r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ტექსტის ჩანაცვლების ველი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შიგთავსის ჩანაცვლების ველი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r>
              <a:rPr lang="en-US" dirty="0"/>
              <a:t>our CSE is searching in multiple sites indicated in the list – e.g. open courses from various </a:t>
            </a:r>
            <a:r>
              <a:rPr lang="en-US" dirty="0" err="1" smtClean="0"/>
              <a:t>Unis</a:t>
            </a:r>
            <a:endParaRPr lang="en-US" dirty="0"/>
          </a:p>
        </p:txBody>
      </p:sp>
      <p:pic>
        <p:nvPicPr>
          <p:cNvPr id="9" name="შიგთავსის ჩანაცვლების ველი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0"/>
          <a:stretch/>
        </p:blipFill>
        <p:spPr>
          <a:xfrm>
            <a:off x="467544" y="1556792"/>
            <a:ext cx="3610744" cy="2918760"/>
          </a:xfrm>
        </p:spPr>
      </p:pic>
    </p:spTree>
    <p:extLst>
      <p:ext uri="{BB962C8B-B14F-4D97-AF65-F5344CB8AC3E}">
        <p14:creationId xmlns:p14="http://schemas.microsoft.com/office/powerpoint/2010/main" val="316801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CSE searching </a:t>
            </a:r>
            <a:r>
              <a:rPr lang="en-US" dirty="0"/>
              <a:t>through </a:t>
            </a:r>
            <a:r>
              <a:rPr lang="en-US" dirty="0" smtClean="0"/>
              <a:t>e-journals from various publishers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4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სათაურ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journals – see a proper pattern</a:t>
            </a:r>
            <a:endParaRPr lang="en-US" dirty="0"/>
          </a:p>
        </p:txBody>
      </p:sp>
      <p:pic>
        <p:nvPicPr>
          <p:cNvPr id="11" name="შიგთავსის ჩანაცვლების ველი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42148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303166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URLs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14480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option – you can switch off advertising from results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12806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URLs in bulk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365699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CSE is not expanding a general Google search but limiting it to a specific sites</a:t>
            </a:r>
          </a:p>
          <a:p>
            <a:r>
              <a:rPr lang="en-US" dirty="0" smtClean="0"/>
              <a:t>CSE is producing not very accurate results – meaning that it does not eliminate entirely junk results but is minimizing results to ones which are more practical to you – eventually you have to make decision which one you choose</a:t>
            </a:r>
          </a:p>
          <a:p>
            <a:r>
              <a:rPr lang="en-US" dirty="0" smtClean="0"/>
              <a:t>CSE cannot search in specified metadata fields (at least in the way described above), but it is searching through all metadata (unlike engines of ILSs or Digital repository software)</a:t>
            </a:r>
          </a:p>
          <a:p>
            <a:r>
              <a:rPr lang="en-US" dirty="0" smtClean="0"/>
              <a:t>CSE normally does not recognize truncations (which might be useful for </a:t>
            </a:r>
            <a:r>
              <a:rPr lang="en-US" dirty="0"/>
              <a:t>s</a:t>
            </a:r>
            <a:r>
              <a:rPr lang="en-US" dirty="0" smtClean="0"/>
              <a:t>pecific languages in specific software systems). </a:t>
            </a:r>
            <a:r>
              <a:rPr lang="en-US" dirty="0" err="1" smtClean="0"/>
              <a:t>E.g</a:t>
            </a:r>
            <a:r>
              <a:rPr lang="en-US" dirty="0" smtClean="0"/>
              <a:t> KOHA can search for truncated terms (like </a:t>
            </a:r>
            <a:r>
              <a:rPr lang="en-US" dirty="0" err="1" smtClean="0"/>
              <a:t>phys</a:t>
            </a:r>
            <a:r>
              <a:rPr lang="en-US" dirty="0" smtClean="0"/>
              <a:t> or math), </a:t>
            </a:r>
            <a:r>
              <a:rPr lang="en-US" dirty="0" err="1" smtClean="0"/>
              <a:t>Dspace</a:t>
            </a:r>
            <a:r>
              <a:rPr lang="en-US" dirty="0" smtClean="0"/>
              <a:t> can search for </a:t>
            </a:r>
            <a:r>
              <a:rPr lang="en-US" dirty="0" err="1" smtClean="0"/>
              <a:t>phys</a:t>
            </a:r>
            <a:r>
              <a:rPr lang="en-US" dirty="0" smtClean="0"/>
              <a:t>* or math* . 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tips for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2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Searching through Websites (meaning a combination of web pages) is more or less intuitive – you have specify a pattern carefully</a:t>
            </a:r>
          </a:p>
          <a:p>
            <a:r>
              <a:rPr lang="en-US" dirty="0" smtClean="0"/>
              <a:t>But CSE also makes possible to search through Websites produced via various databases (CMSs, ILSs, etc..)</a:t>
            </a:r>
          </a:p>
          <a:p>
            <a:r>
              <a:rPr lang="en-US" dirty="0" smtClean="0"/>
              <a:t>For example you can create a search through Drupal sites or Wikipedia pages</a:t>
            </a:r>
          </a:p>
          <a:p>
            <a:r>
              <a:rPr lang="en-US" dirty="0" smtClean="0"/>
              <a:t>Or you can search through OPACs of various ILSs (not all)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thoughts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directly to </a:t>
            </a:r>
            <a:r>
              <a:rPr lang="en-US" dirty="0"/>
              <a:t>a </a:t>
            </a:r>
            <a:r>
              <a:rPr lang="en-US" u="sng" dirty="0">
                <a:hlinkClick r:id="rId2"/>
              </a:rPr>
              <a:t>https://cse.google.com/cse/</a:t>
            </a:r>
            <a:endParaRPr lang="en-US" dirty="0" smtClean="0"/>
          </a:p>
          <a:p>
            <a:r>
              <a:rPr lang="en-US" dirty="0" smtClean="0"/>
              <a:t>OR search for “Google Custom Search”</a:t>
            </a:r>
          </a:p>
          <a:p>
            <a:endParaRPr lang="en-US" dirty="0"/>
          </a:p>
          <a:p>
            <a:r>
              <a:rPr lang="en-US" dirty="0" smtClean="0"/>
              <a:t>Login freely using your Google account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CSE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5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 create a search engine producing results of searches through multiple online catalogues produced via KOHA ILS (which is popular in EIFL countries and libraries)</a:t>
            </a:r>
          </a:p>
          <a:p>
            <a:r>
              <a:rPr lang="en-US" dirty="0" smtClean="0"/>
              <a:t>As a result you can have on your website single search box through all KOHA OPACs in your country </a:t>
            </a:r>
          </a:p>
          <a:p>
            <a:r>
              <a:rPr lang="en-US" dirty="0" smtClean="0"/>
              <a:t>All you need is just to create a standard CSE and add URLs like opac.library1.com, opac.library2.com, opac.library3.ge, etc.</a:t>
            </a:r>
          </a:p>
          <a:p>
            <a:r>
              <a:rPr lang="en-US" dirty="0" smtClean="0"/>
              <a:t>We could even create a union OPAC of EIFL libraries this way.</a:t>
            </a:r>
          </a:p>
          <a:p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</a:t>
            </a:r>
            <a:r>
              <a:rPr lang="en-US" dirty="0" err="1" smtClean="0"/>
              <a:t>Koha</a:t>
            </a:r>
            <a:r>
              <a:rPr lang="en-US" dirty="0" smtClean="0"/>
              <a:t> OPACs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 works well also in software systems like </a:t>
            </a:r>
            <a:r>
              <a:rPr lang="en-US" dirty="0" err="1" smtClean="0"/>
              <a:t>Dspace</a:t>
            </a:r>
            <a:r>
              <a:rPr lang="en-US" dirty="0" smtClean="0"/>
              <a:t> or Open Journal Systems, which are also popular in EIFL countries and libraries</a:t>
            </a:r>
          </a:p>
          <a:p>
            <a:r>
              <a:rPr lang="en-US" dirty="0" smtClean="0"/>
              <a:t>In these cases the engine is searching through metadata as well as through full text files. 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CSE in Open repositories or Open e-journals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4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OpenDOAR</a:t>
            </a:r>
            <a:r>
              <a:rPr lang="en-US" dirty="0" smtClean="0"/>
              <a:t> CSE</a:t>
            </a:r>
            <a:endParaRPr lang="en-US" dirty="0"/>
          </a:p>
        </p:txBody>
      </p:sp>
      <p:pic>
        <p:nvPicPr>
          <p:cNvPr id="7" name="შიგთავსის ჩანაცვლების ველი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  <p:sp>
        <p:nvSpPr>
          <p:cNvPr id="5" name="Down Arrow 4"/>
          <p:cNvSpPr/>
          <p:nvPr/>
        </p:nvSpPr>
        <p:spPr>
          <a:xfrm rot="10448518">
            <a:off x="2892473" y="29925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OpenDOAR</a:t>
            </a:r>
            <a:r>
              <a:rPr lang="en-US" dirty="0" smtClean="0"/>
              <a:t> is a Directory of Open Repositories including thousands of OA repositories of Universities, scholarly societies, etc. worldwide.</a:t>
            </a:r>
          </a:p>
          <a:p>
            <a:r>
              <a:rPr lang="en-US" dirty="0" smtClean="0"/>
              <a:t>More than hundred countries</a:t>
            </a:r>
          </a:p>
          <a:p>
            <a:r>
              <a:rPr lang="en-US" dirty="0" smtClean="0"/>
              <a:t>Several languages (English, French, Russian,..)</a:t>
            </a:r>
          </a:p>
          <a:p>
            <a:r>
              <a:rPr lang="en-US" dirty="0" smtClean="0"/>
              <a:t>It includes searching for repositories (where you can find OA repositories worldwide by your interest)</a:t>
            </a:r>
          </a:p>
          <a:p>
            <a:r>
              <a:rPr lang="en-US" dirty="0" smtClean="0"/>
              <a:t>As well as CSE for searching through all these databases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OpenDOAR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Direct Link to </a:t>
            </a:r>
            <a:r>
              <a:rPr lang="en-US" sz="2800" dirty="0" err="1" smtClean="0"/>
              <a:t>OpenDOAR</a:t>
            </a:r>
            <a:r>
              <a:rPr lang="en-US" sz="2800" dirty="0"/>
              <a:t> CSE</a:t>
            </a:r>
            <a:br>
              <a:rPr lang="en-US" sz="2800" dirty="0"/>
            </a:br>
            <a:r>
              <a:rPr lang="en-US" sz="2800" dirty="0"/>
              <a:t>http://www.opendoar.org/search.php</a:t>
            </a:r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ტექსტის ჩანაცვლების ველი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5641"/>
            <a:ext cx="4040188" cy="2159731"/>
          </a:xfrm>
        </p:spPr>
      </p:pic>
      <p:pic>
        <p:nvPicPr>
          <p:cNvPr id="8" name="შიგთავსის ჩანაცვლების ველი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35216"/>
            <a:ext cx="4041775" cy="2160580"/>
          </a:xfrm>
        </p:spPr>
      </p:pic>
    </p:spTree>
    <p:extLst>
      <p:ext uri="{BB962C8B-B14F-4D97-AF65-F5344CB8AC3E}">
        <p14:creationId xmlns:p14="http://schemas.microsoft.com/office/powerpoint/2010/main" val="421534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29600" cy="4399233"/>
          </a:xfrm>
        </p:spPr>
      </p:pic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 you can embed a code to your library website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9643366">
            <a:off x="4985509" y="40144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result screen</a:t>
            </a:r>
            <a:endParaRPr lang="en-US" dirty="0"/>
          </a:p>
        </p:txBody>
      </p:sp>
      <p:sp>
        <p:nvSpPr>
          <p:cNvPr id="2" name="ტექსტის ჩანაცვლების ველ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7"/>
          <a:stretch/>
        </p:blipFill>
        <p:spPr>
          <a:xfrm>
            <a:off x="395536" y="1628800"/>
            <a:ext cx="3682752" cy="3009152"/>
          </a:xfrm>
        </p:spPr>
      </p:pic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code can be produced from </a:t>
            </a:r>
            <a:r>
              <a:rPr lang="en-US" dirty="0" err="1" smtClean="0"/>
              <a:t>OpenDOAR</a:t>
            </a:r>
            <a:r>
              <a:rPr lang="en-US" dirty="0" smtClean="0"/>
              <a:t> CSE page with just a basic knowledge of software design</a:t>
            </a:r>
          </a:p>
          <a:p>
            <a:r>
              <a:rPr lang="en-US" dirty="0" smtClean="0"/>
              <a:t>Or I can share it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6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იგთავსის ჩანაცვლების ველი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Irakli Garibashvili igar@hotmail.com</a:t>
            </a:r>
            <a:endParaRPr lang="en-US" dirty="0"/>
          </a:p>
        </p:txBody>
      </p:sp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7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0"/>
          <a:stretch/>
        </p:blipFill>
        <p:spPr>
          <a:xfrm>
            <a:off x="457200" y="1544502"/>
            <a:ext cx="8229600" cy="2613161"/>
          </a:xfrm>
        </p:spPr>
      </p:pic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page</a:t>
            </a:r>
            <a:endParaRPr lang="en-US" dirty="0"/>
          </a:p>
        </p:txBody>
      </p:sp>
      <p:sp>
        <p:nvSpPr>
          <p:cNvPr id="5" name="ტექსტური ველი 4"/>
          <p:cNvSpPr txBox="1"/>
          <p:nvPr/>
        </p:nvSpPr>
        <p:spPr>
          <a:xfrm>
            <a:off x="755576" y="45091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Add button to create a first sample engine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9092655">
            <a:off x="2298247" y="26967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9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an open course at Open University UK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402869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Specify a URL of a site to search</a:t>
            </a:r>
            <a:endParaRPr lang="en-US" b="0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232082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Think about a proper pattern </a:t>
            </a:r>
            <a:r>
              <a:rPr lang="en-US" sz="2800" dirty="0"/>
              <a:t>of URL - http://www.open.ac.uk/courses</a:t>
            </a:r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173363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ათაურ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Indicate a Language and Title of a CSE and just click “Create”</a:t>
            </a:r>
            <a:endParaRPr lang="en-US" dirty="0"/>
          </a:p>
        </p:txBody>
      </p:sp>
      <p:pic>
        <p:nvPicPr>
          <p:cNvPr id="6" name="შიგთავსის ჩანაცვლების ველი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02"/>
            <a:ext cx="8229600" cy="4399233"/>
          </a:xfrm>
        </p:spPr>
      </p:pic>
    </p:spTree>
    <p:extLst>
      <p:ext uri="{BB962C8B-B14F-4D97-AF65-F5344CB8AC3E}">
        <p14:creationId xmlns:p14="http://schemas.microsoft.com/office/powerpoint/2010/main" val="54759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ღია">
  <a:themeElements>
    <a:clrScheme name="ასპექტი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ღია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ღია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1936</TotalTime>
  <Words>1158</Words>
  <Application>Microsoft Macintosh PowerPoint</Application>
  <PresentationFormat>On-screen Show (4:3)</PresentationFormat>
  <Paragraphs>117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ღია</vt:lpstr>
      <vt:lpstr>Google Custom Search Engine as a simple tool for multiple site searching</vt:lpstr>
      <vt:lpstr>Plan of a webinar</vt:lpstr>
      <vt:lpstr>Goal</vt:lpstr>
      <vt:lpstr>Starting a CSE</vt:lpstr>
      <vt:lpstr>Starting page</vt:lpstr>
      <vt:lpstr>Searching for an open course at Open University UK</vt:lpstr>
      <vt:lpstr>Specify a URL of a site to search</vt:lpstr>
      <vt:lpstr>Think about a proper pattern of URL - http://www.open.ac.uk/courses</vt:lpstr>
      <vt:lpstr>Indicate a Language and Title of a CSE and just click “Create”</vt:lpstr>
      <vt:lpstr>Result</vt:lpstr>
      <vt:lpstr>Result</vt:lpstr>
      <vt:lpstr>Control Panel</vt:lpstr>
      <vt:lpstr>Control panel</vt:lpstr>
      <vt:lpstr>Demo – just enter a search term and try</vt:lpstr>
      <vt:lpstr>A result page</vt:lpstr>
      <vt:lpstr>Modification of results layout – the left menu - “Look and feel”</vt:lpstr>
      <vt:lpstr>Look and feel </vt:lpstr>
      <vt:lpstr>How to put a resulting CSE on your website</vt:lpstr>
      <vt:lpstr>Get code – click on a button to find the code</vt:lpstr>
      <vt:lpstr>Embedding a code</vt:lpstr>
      <vt:lpstr>Sample – embedding a code to my site – to a blog entry</vt:lpstr>
      <vt:lpstr>Embedding…</vt:lpstr>
      <vt:lpstr>Code V2</vt:lpstr>
      <vt:lpstr>Resulting page with a CSE search box</vt:lpstr>
      <vt:lpstr>Results of a search  - “nano technology”</vt:lpstr>
      <vt:lpstr>Re-modifying your engine</vt:lpstr>
      <vt:lpstr>Now results are in a new Tab</vt:lpstr>
      <vt:lpstr>Adding a site for search from the CSE Control panel – “Add” button</vt:lpstr>
      <vt:lpstr>Adding a URL</vt:lpstr>
      <vt:lpstr>Adding a URLs</vt:lpstr>
      <vt:lpstr>Result </vt:lpstr>
      <vt:lpstr>Another sample</vt:lpstr>
      <vt:lpstr>Oxford journals – see a proper pattern</vt:lpstr>
      <vt:lpstr>PowerPoint Presentation</vt:lpstr>
      <vt:lpstr>Adding URLs</vt:lpstr>
      <vt:lpstr>A new option – you can switch off advertising from results</vt:lpstr>
      <vt:lpstr>Adding URLs in bulk</vt:lpstr>
      <vt:lpstr>Several tips for note</vt:lpstr>
      <vt:lpstr>Some more thoughts </vt:lpstr>
      <vt:lpstr>Searching Koha OPACs</vt:lpstr>
      <vt:lpstr>CSE in Open repositories or Open e-journals</vt:lpstr>
      <vt:lpstr>OpenDOAR CSE</vt:lpstr>
      <vt:lpstr>OpenDOAR</vt:lpstr>
      <vt:lpstr>Direct Link to OpenDOAR CSE http://www.opendoar.org/search.php</vt:lpstr>
      <vt:lpstr>Or you can embed a code to your library website</vt:lpstr>
      <vt:lpstr>A result screen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PowerPoint-ის პრეზენტაცია</dc:title>
  <dc:creator>Admin</dc:creator>
  <cp:lastModifiedBy>Romy Beard</cp:lastModifiedBy>
  <cp:revision>21</cp:revision>
  <dcterms:created xsi:type="dcterms:W3CDTF">2016-01-18T02:56:10Z</dcterms:created>
  <dcterms:modified xsi:type="dcterms:W3CDTF">2016-01-19T12:37:01Z</dcterms:modified>
</cp:coreProperties>
</file>