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90" r:id="rId5"/>
    <p:sldMasterId id="2147483683" r:id="rId6"/>
    <p:sldMasterId id="2147483709" r:id="rId7"/>
    <p:sldMasterId id="2147483721" r:id="rId8"/>
  </p:sldMasterIdLst>
  <p:notesMasterIdLst>
    <p:notesMasterId r:id="rId30"/>
  </p:notesMasterIdLst>
  <p:handoutMasterIdLst>
    <p:handoutMasterId r:id="rId31"/>
  </p:handoutMasterIdLst>
  <p:sldIdLst>
    <p:sldId id="262" r:id="rId9"/>
    <p:sldId id="276" r:id="rId10"/>
    <p:sldId id="277" r:id="rId11"/>
    <p:sldId id="273" r:id="rId12"/>
    <p:sldId id="266" r:id="rId13"/>
    <p:sldId id="279" r:id="rId14"/>
    <p:sldId id="280" r:id="rId15"/>
    <p:sldId id="286" r:id="rId16"/>
    <p:sldId id="287" r:id="rId17"/>
    <p:sldId id="288" r:id="rId18"/>
    <p:sldId id="289" r:id="rId19"/>
    <p:sldId id="272" r:id="rId20"/>
    <p:sldId id="285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BA Office Licencijos" initials="LO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0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180" autoAdjust="0"/>
  </p:normalViewPr>
  <p:slideViewPr>
    <p:cSldViewPr snapToGrid="0" snapToObjects="1">
      <p:cViewPr varScale="1">
        <p:scale>
          <a:sx n="72" d="100"/>
          <a:sy n="7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1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1A6E1-CA1C-439C-A6C8-07A2A343E695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83114CBF-33BF-429F-9312-FE3157AFB292}">
      <dgm:prSet phldrT="[Tekstas]"/>
      <dgm:spPr/>
      <dgm:t>
        <a:bodyPr/>
        <a:lstStyle/>
        <a:p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Analyse the content</a:t>
          </a:r>
          <a:endParaRPr lang="lt-LT" sz="2400" dirty="0"/>
        </a:p>
      </dgm:t>
    </dgm:pt>
    <dgm:pt modelId="{8D776F0F-6678-4D00-938F-FA3639BF08FE}" type="parTrans" cxnId="{69396B29-5943-4131-88EB-BB9FF5AD30A1}">
      <dgm:prSet/>
      <dgm:spPr/>
      <dgm:t>
        <a:bodyPr/>
        <a:lstStyle/>
        <a:p>
          <a:endParaRPr lang="lt-LT"/>
        </a:p>
      </dgm:t>
    </dgm:pt>
    <dgm:pt modelId="{80F38542-DDEA-4020-82C8-62F7A5E30394}" type="sibTrans" cxnId="{69396B29-5943-4131-88EB-BB9FF5AD30A1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lt-LT" sz="600" dirty="0"/>
        </a:p>
      </dgm:t>
    </dgm:pt>
    <dgm:pt modelId="{470C0BD7-3616-4622-A22D-44F1F668A82F}">
      <dgm:prSet phldrT="[Tekstas]" custT="1"/>
      <dgm:spPr/>
      <dgm:t>
        <a:bodyPr/>
        <a:lstStyle/>
        <a:p>
          <a:r>
            <a:rPr lang="lt-LT" sz="1950" dirty="0" smtClean="0"/>
            <a:t>Compare with subscribed resources. Inform the user about similar resources</a:t>
          </a:r>
          <a:endParaRPr lang="lt-LT" sz="1950" dirty="0"/>
        </a:p>
      </dgm:t>
    </dgm:pt>
    <dgm:pt modelId="{6C2D12A6-BD7F-44B2-BB32-9C075FD5464D}" type="parTrans" cxnId="{037FAB70-E844-4B25-8D7A-0ACCDA79DEBA}">
      <dgm:prSet/>
      <dgm:spPr/>
      <dgm:t>
        <a:bodyPr/>
        <a:lstStyle/>
        <a:p>
          <a:endParaRPr lang="lt-LT"/>
        </a:p>
      </dgm:t>
    </dgm:pt>
    <dgm:pt modelId="{E52FB549-FBF7-4F6F-892B-EFB0D3D048CA}" type="sibTrans" cxnId="{037FAB70-E844-4B25-8D7A-0ACCDA79DEBA}">
      <dgm:prSet/>
      <dgm:spPr/>
      <dgm:t>
        <a:bodyPr/>
        <a:lstStyle/>
        <a:p>
          <a:endParaRPr lang="lt-LT"/>
        </a:p>
      </dgm:t>
    </dgm:pt>
    <dgm:pt modelId="{D0A7FCEB-9C6B-4193-A523-44CDCFA9D54B}">
      <dgm:prSet phldrT="[Tekstas]"/>
      <dgm:spPr/>
      <dgm:t>
        <a:bodyPr/>
        <a:lstStyle/>
        <a:p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t-LT" sz="24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rial</a:t>
          </a:r>
          <a:r>
            <a:rPr lang="lt-LT" sz="2400" dirty="0" smtClean="0">
              <a:latin typeface="Arial" panose="020B0604020202020204" pitchFamily="34" charset="0"/>
              <a:cs typeface="Arial" panose="020B0604020202020204" pitchFamily="34" charset="0"/>
            </a:rPr>
            <a:t> access</a:t>
          </a:r>
          <a:endParaRPr lang="lt-LT" sz="2400" dirty="0"/>
        </a:p>
      </dgm:t>
    </dgm:pt>
    <dgm:pt modelId="{CC5429D2-847F-4448-B62C-7219BE95F146}" type="parTrans" cxnId="{43AE1155-9BC4-4DE7-BFDC-3B255269F652}">
      <dgm:prSet/>
      <dgm:spPr/>
      <dgm:t>
        <a:bodyPr/>
        <a:lstStyle/>
        <a:p>
          <a:endParaRPr lang="lt-LT"/>
        </a:p>
      </dgm:t>
    </dgm:pt>
    <dgm:pt modelId="{82D948A8-9FC2-4EB1-934B-547066ECFE6C}" type="sibTrans" cxnId="{43AE1155-9BC4-4DE7-BFDC-3B255269F65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lt-LT" dirty="0"/>
        </a:p>
      </dgm:t>
    </dgm:pt>
    <dgm:pt modelId="{D0EDB87A-8200-47F2-B83F-DE3A1890CCF7}">
      <dgm:prSet phldrT="[Tekstas]" custT="1"/>
      <dgm:spPr/>
      <dgm:t>
        <a:bodyPr/>
        <a:lstStyle/>
        <a:p>
          <a:r>
            <a:rPr lang="lt-LT" sz="2000" dirty="0" smtClean="0"/>
            <a:t>Inform the community about the trial </a:t>
          </a:r>
          <a:endParaRPr lang="lt-LT" sz="2000" dirty="0"/>
        </a:p>
      </dgm:t>
    </dgm:pt>
    <dgm:pt modelId="{CB6C881D-1FAD-4E9A-849E-09CAA38CB5EB}" type="parTrans" cxnId="{B1A05B84-9422-49E1-B91E-3E623F4C7B88}">
      <dgm:prSet/>
      <dgm:spPr/>
      <dgm:t>
        <a:bodyPr/>
        <a:lstStyle/>
        <a:p>
          <a:endParaRPr lang="lt-LT"/>
        </a:p>
      </dgm:t>
    </dgm:pt>
    <dgm:pt modelId="{780F88B6-7793-4060-95ED-B4C66F8EF5B0}" type="sibTrans" cxnId="{B1A05B84-9422-49E1-B91E-3E623F4C7B88}">
      <dgm:prSet/>
      <dgm:spPr/>
      <dgm:t>
        <a:bodyPr/>
        <a:lstStyle/>
        <a:p>
          <a:endParaRPr lang="lt-LT"/>
        </a:p>
      </dgm:t>
    </dgm:pt>
    <dgm:pt modelId="{4568652E-1557-40E8-9113-A5BFA851A50D}">
      <dgm:prSet phldrT="[Tekstas]" custT="1"/>
      <dgm:spPr/>
      <dgm:t>
        <a:bodyPr/>
        <a:lstStyle/>
        <a:p>
          <a:r>
            <a:rPr lang="lt-LT" sz="2000" dirty="0" smtClean="0"/>
            <a:t>Analyse usage reports</a:t>
          </a:r>
          <a:endParaRPr lang="lt-LT" sz="2000" dirty="0"/>
        </a:p>
      </dgm:t>
    </dgm:pt>
    <dgm:pt modelId="{8D79D2B5-ACB1-4DDB-B714-028021ADB408}" type="parTrans" cxnId="{5A4CE4E8-BD17-4756-8843-4E846D75221D}">
      <dgm:prSet/>
      <dgm:spPr/>
      <dgm:t>
        <a:bodyPr/>
        <a:lstStyle/>
        <a:p>
          <a:endParaRPr lang="lt-LT"/>
        </a:p>
      </dgm:t>
    </dgm:pt>
    <dgm:pt modelId="{16D843FA-99A6-4B19-89D2-E4B80460196C}" type="sibTrans" cxnId="{5A4CE4E8-BD17-4756-8843-4E846D75221D}">
      <dgm:prSet/>
      <dgm:spPr/>
      <dgm:t>
        <a:bodyPr/>
        <a:lstStyle/>
        <a:p>
          <a:endParaRPr lang="lt-LT"/>
        </a:p>
      </dgm:t>
    </dgm:pt>
    <dgm:pt modelId="{66FF1033-DB73-44C8-A128-86E99F2D43B7}">
      <dgm:prSet phldrT="[Tekstas]"/>
      <dgm:spPr/>
      <dgm:t>
        <a:bodyPr/>
        <a:lstStyle/>
        <a:p>
          <a:r>
            <a:rPr lang="lt-LT" sz="2400" dirty="0" smtClean="0">
              <a:latin typeface="Arial" panose="020B0604020202020204" pitchFamily="34" charset="0"/>
              <a:cs typeface="Arial" panose="020B0604020202020204" pitchFamily="34" charset="0"/>
            </a:rPr>
            <a:t>Get feedback</a:t>
          </a:r>
          <a:endParaRPr lang="lt-LT" sz="2400" dirty="0"/>
        </a:p>
      </dgm:t>
    </dgm:pt>
    <dgm:pt modelId="{6250F1C3-41E2-4D22-8CF3-EB8AC87F22A1}" type="parTrans" cxnId="{39178ED2-8E50-4D40-9ED3-805D2C7212DA}">
      <dgm:prSet/>
      <dgm:spPr/>
      <dgm:t>
        <a:bodyPr/>
        <a:lstStyle/>
        <a:p>
          <a:endParaRPr lang="lt-LT"/>
        </a:p>
      </dgm:t>
    </dgm:pt>
    <dgm:pt modelId="{40D42249-9E49-4D88-A912-EC509E55EAF7}" type="sibTrans" cxnId="{39178ED2-8E50-4D40-9ED3-805D2C7212D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lt-LT" dirty="0"/>
        </a:p>
      </dgm:t>
    </dgm:pt>
    <dgm:pt modelId="{BD147CB3-EC35-42B6-8EF7-3E9F9946B7A3}">
      <dgm:prSet phldrT="[Tekstas]" custT="1"/>
      <dgm:spPr/>
      <dgm:t>
        <a:bodyPr/>
        <a:lstStyle/>
        <a:p>
          <a:r>
            <a:rPr lang="lt-LT" sz="2100" dirty="0" smtClean="0"/>
            <a:t>Contact the target group directly or by e-mail for their experiences and evaluation of the resource</a:t>
          </a:r>
          <a:endParaRPr lang="lt-LT" sz="2100" dirty="0"/>
        </a:p>
      </dgm:t>
    </dgm:pt>
    <dgm:pt modelId="{E9F61CA4-E753-4C74-8CD1-5647E92BCCC7}" type="parTrans" cxnId="{1BF17692-52C7-4ACE-A1A5-5FD9AC4FB846}">
      <dgm:prSet/>
      <dgm:spPr/>
      <dgm:t>
        <a:bodyPr/>
        <a:lstStyle/>
        <a:p>
          <a:endParaRPr lang="lt-LT"/>
        </a:p>
      </dgm:t>
    </dgm:pt>
    <dgm:pt modelId="{D350D644-2670-41E3-823A-57F7CB407238}" type="sibTrans" cxnId="{1BF17692-52C7-4ACE-A1A5-5FD9AC4FB846}">
      <dgm:prSet/>
      <dgm:spPr/>
      <dgm:t>
        <a:bodyPr/>
        <a:lstStyle/>
        <a:p>
          <a:endParaRPr lang="lt-LT"/>
        </a:p>
      </dgm:t>
    </dgm:pt>
    <dgm:pt modelId="{220D734C-D1F8-47C1-AC6D-6FC23BC4199D}">
      <dgm:prSet phldrT="[Tekstas]" custT="1"/>
      <dgm:spPr/>
      <dgm:t>
        <a:bodyPr/>
        <a:lstStyle/>
        <a:p>
          <a:r>
            <a:rPr lang="lt-LT" sz="2000" dirty="0" smtClean="0"/>
            <a:t>Provide trainings for users about DBs</a:t>
          </a:r>
          <a:endParaRPr lang="lt-LT" sz="2000" dirty="0"/>
        </a:p>
      </dgm:t>
    </dgm:pt>
    <dgm:pt modelId="{18C0DB41-A4CF-4000-B90B-BFEEC805CD14}" type="parTrans" cxnId="{D643AEFC-2D1A-4093-847A-2252B559A37B}">
      <dgm:prSet/>
      <dgm:spPr/>
      <dgm:t>
        <a:bodyPr/>
        <a:lstStyle/>
        <a:p>
          <a:endParaRPr lang="lt-LT"/>
        </a:p>
      </dgm:t>
    </dgm:pt>
    <dgm:pt modelId="{9529576B-C44E-4920-A467-A535AEE1DEB5}" type="sibTrans" cxnId="{D643AEFC-2D1A-4093-847A-2252B559A37B}">
      <dgm:prSet/>
      <dgm:spPr/>
      <dgm:t>
        <a:bodyPr/>
        <a:lstStyle/>
        <a:p>
          <a:endParaRPr lang="lt-LT"/>
        </a:p>
      </dgm:t>
    </dgm:pt>
    <dgm:pt modelId="{0A8C9A56-73BE-4F1A-9F5C-64C3DB7439B6}">
      <dgm:prSet phldrT="[Tekstas]"/>
      <dgm:spPr/>
      <dgm:t>
        <a:bodyPr/>
        <a:lstStyle/>
        <a:p>
          <a:endParaRPr lang="lt-LT" sz="1900" dirty="0"/>
        </a:p>
      </dgm:t>
    </dgm:pt>
    <dgm:pt modelId="{34B9C806-D64A-4946-97FB-6E1F33BAE9D0}" type="parTrans" cxnId="{6A1808DC-64A4-4459-87E5-CDEE5DB7ADC0}">
      <dgm:prSet/>
      <dgm:spPr/>
      <dgm:t>
        <a:bodyPr/>
        <a:lstStyle/>
        <a:p>
          <a:endParaRPr lang="lt-LT"/>
        </a:p>
      </dgm:t>
    </dgm:pt>
    <dgm:pt modelId="{DD7BACE9-1C03-4418-BCDB-6CD1B7888BA1}" type="sibTrans" cxnId="{6A1808DC-64A4-4459-87E5-CDEE5DB7ADC0}">
      <dgm:prSet/>
      <dgm:spPr/>
      <dgm:t>
        <a:bodyPr/>
        <a:lstStyle/>
        <a:p>
          <a:endParaRPr lang="lt-LT"/>
        </a:p>
      </dgm:t>
    </dgm:pt>
    <dgm:pt modelId="{7B7D728C-EFB5-41DA-9C2A-986FBDF570F5}">
      <dgm:prSet/>
      <dgm:spPr/>
      <dgm:t>
        <a:bodyPr/>
        <a:lstStyle/>
        <a:p>
          <a:r>
            <a:rPr lang="lt-LT" dirty="0" smtClean="0"/>
            <a:t>Make a decision</a:t>
          </a:r>
          <a:endParaRPr lang="lt-LT" dirty="0"/>
        </a:p>
      </dgm:t>
    </dgm:pt>
    <dgm:pt modelId="{BD4DF761-AFEA-4C9B-850E-E5AC43E56A0B}" type="parTrans" cxnId="{635CBA0C-45EE-4075-BABF-51A3A503C48E}">
      <dgm:prSet/>
      <dgm:spPr/>
      <dgm:t>
        <a:bodyPr/>
        <a:lstStyle/>
        <a:p>
          <a:endParaRPr lang="lt-LT"/>
        </a:p>
      </dgm:t>
    </dgm:pt>
    <dgm:pt modelId="{44D2453D-7142-4E89-B534-EDF3A72FBAB0}" type="sibTrans" cxnId="{635CBA0C-45EE-4075-BABF-51A3A503C48E}">
      <dgm:prSet/>
      <dgm:spPr/>
      <dgm:t>
        <a:bodyPr/>
        <a:lstStyle/>
        <a:p>
          <a:endParaRPr lang="lt-LT"/>
        </a:p>
      </dgm:t>
    </dgm:pt>
    <dgm:pt modelId="{3EFE9CC6-DFAD-4084-8161-249B0E16ACD3}">
      <dgm:prSet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Get the prices and check </a:t>
          </a:r>
          <a:r>
            <a:rPr lang="lt-LT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budget </a:t>
          </a:r>
          <a:endParaRPr lang="lt-LT" dirty="0"/>
        </a:p>
      </dgm:t>
    </dgm:pt>
    <dgm:pt modelId="{17344972-A6BE-4EE9-A955-C30ABD464BA8}" type="parTrans" cxnId="{002FB986-887D-4F7D-B4CD-7FDB876C5BDF}">
      <dgm:prSet/>
      <dgm:spPr/>
      <dgm:t>
        <a:bodyPr/>
        <a:lstStyle/>
        <a:p>
          <a:endParaRPr lang="lt-LT"/>
        </a:p>
      </dgm:t>
    </dgm:pt>
    <dgm:pt modelId="{4C23C756-F32A-4379-B349-49D9808834A2}" type="sibTrans" cxnId="{002FB986-887D-4F7D-B4CD-7FDB876C5BDF}">
      <dgm:prSet/>
      <dgm:spPr/>
      <dgm:t>
        <a:bodyPr/>
        <a:lstStyle/>
        <a:p>
          <a:endParaRPr lang="lt-LT"/>
        </a:p>
      </dgm:t>
    </dgm:pt>
    <dgm:pt modelId="{B5BEB69B-6650-4E23-B201-F041385E4A6E}">
      <dgm:prSet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Make </a:t>
          </a:r>
          <a:r>
            <a:rPr lang="lt-LT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decision</a:t>
          </a:r>
          <a:r>
            <a:rPr lang="lt-LT" dirty="0" smtClean="0">
              <a:latin typeface="Arial" panose="020B0604020202020204" pitchFamily="34" charset="0"/>
              <a:cs typeface="Arial" panose="020B0604020202020204" pitchFamily="34" charset="0"/>
            </a:rPr>
            <a:t>:  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subscribe / not subscribe</a:t>
          </a:r>
          <a:endParaRPr lang="lt-LT" dirty="0"/>
        </a:p>
      </dgm:t>
    </dgm:pt>
    <dgm:pt modelId="{8C3B725C-B3B7-466E-80D5-2BCC2507EDE1}" type="parTrans" cxnId="{B4612D18-C8CE-43FE-83D7-CF5B2A894A1B}">
      <dgm:prSet/>
      <dgm:spPr/>
      <dgm:t>
        <a:bodyPr/>
        <a:lstStyle/>
        <a:p>
          <a:endParaRPr lang="lt-LT"/>
        </a:p>
      </dgm:t>
    </dgm:pt>
    <dgm:pt modelId="{C4C5F8BF-21B4-406D-BDCE-F03CAAFBB212}" type="sibTrans" cxnId="{B4612D18-C8CE-43FE-83D7-CF5B2A894A1B}">
      <dgm:prSet/>
      <dgm:spPr/>
      <dgm:t>
        <a:bodyPr/>
        <a:lstStyle/>
        <a:p>
          <a:endParaRPr lang="lt-LT"/>
        </a:p>
      </dgm:t>
    </dgm:pt>
    <dgm:pt modelId="{4390114E-A716-40F0-99E6-6083C884A7DE}">
      <dgm:prSet phldrT="[Tekstas]" custT="1"/>
      <dgm:spPr/>
      <dgm:t>
        <a:bodyPr/>
        <a:lstStyle/>
        <a:p>
          <a:r>
            <a:rPr lang="lt-LT" sz="1950" dirty="0" smtClean="0"/>
            <a:t>If content is new/unique, inform the potential users about it</a:t>
          </a:r>
          <a:endParaRPr lang="lt-LT" sz="1950" dirty="0"/>
        </a:p>
      </dgm:t>
    </dgm:pt>
    <dgm:pt modelId="{1B009B90-2334-4720-907D-A269F261B169}" type="parTrans" cxnId="{8C38A7C9-C930-4989-9D62-19A8EE75C6A1}">
      <dgm:prSet/>
      <dgm:spPr/>
      <dgm:t>
        <a:bodyPr/>
        <a:lstStyle/>
        <a:p>
          <a:endParaRPr lang="lt-LT"/>
        </a:p>
      </dgm:t>
    </dgm:pt>
    <dgm:pt modelId="{C8C9E970-3CAD-45E6-94BF-673BCCDC9FE0}" type="sibTrans" cxnId="{8C38A7C9-C930-4989-9D62-19A8EE75C6A1}">
      <dgm:prSet/>
      <dgm:spPr/>
      <dgm:t>
        <a:bodyPr/>
        <a:lstStyle/>
        <a:p>
          <a:endParaRPr lang="lt-LT"/>
        </a:p>
      </dgm:t>
    </dgm:pt>
    <dgm:pt modelId="{195DE006-760E-4267-8CF5-56ED15D4367A}" type="pres">
      <dgm:prSet presAssocID="{DBA1A6E1-CA1C-439C-A6C8-07A2A343E6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C0EA8449-94FA-4D20-8E81-57BC39A23346}" type="pres">
      <dgm:prSet presAssocID="{83114CBF-33BF-429F-9312-FE3157AFB2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63EA630-4F0F-4721-90FC-AB5B1B170B1D}" type="pres">
      <dgm:prSet presAssocID="{80F38542-DDEA-4020-82C8-62F7A5E30394}" presName="sibTrans" presStyleLbl="sibTrans1D1" presStyleIdx="0" presStyleCnt="3"/>
      <dgm:spPr/>
      <dgm:t>
        <a:bodyPr/>
        <a:lstStyle/>
        <a:p>
          <a:endParaRPr lang="lt-LT"/>
        </a:p>
      </dgm:t>
    </dgm:pt>
    <dgm:pt modelId="{95A40A24-D768-4CB7-BDD5-FB4403F33045}" type="pres">
      <dgm:prSet presAssocID="{80F38542-DDEA-4020-82C8-62F7A5E30394}" presName="connectorText" presStyleLbl="sibTrans1D1" presStyleIdx="0" presStyleCnt="3"/>
      <dgm:spPr/>
      <dgm:t>
        <a:bodyPr/>
        <a:lstStyle/>
        <a:p>
          <a:endParaRPr lang="lt-LT"/>
        </a:p>
      </dgm:t>
    </dgm:pt>
    <dgm:pt modelId="{BA63DEDE-B671-427F-A62F-8743082FFC91}" type="pres">
      <dgm:prSet presAssocID="{D0A7FCEB-9C6B-4193-A523-44CDCFA9D5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E084534-7CAE-4C65-B5A7-98ABD3FE675D}" type="pres">
      <dgm:prSet presAssocID="{82D948A8-9FC2-4EB1-934B-547066ECFE6C}" presName="sibTrans" presStyleLbl="sibTrans1D1" presStyleIdx="1" presStyleCnt="3"/>
      <dgm:spPr/>
      <dgm:t>
        <a:bodyPr/>
        <a:lstStyle/>
        <a:p>
          <a:endParaRPr lang="lt-LT"/>
        </a:p>
      </dgm:t>
    </dgm:pt>
    <dgm:pt modelId="{DD9AC55D-E02A-4573-B854-1AC044871E5D}" type="pres">
      <dgm:prSet presAssocID="{82D948A8-9FC2-4EB1-934B-547066ECFE6C}" presName="connectorText" presStyleLbl="sibTrans1D1" presStyleIdx="1" presStyleCnt="3"/>
      <dgm:spPr/>
      <dgm:t>
        <a:bodyPr/>
        <a:lstStyle/>
        <a:p>
          <a:endParaRPr lang="lt-LT"/>
        </a:p>
      </dgm:t>
    </dgm:pt>
    <dgm:pt modelId="{5149165C-5AB2-497E-8070-8DE1F0A93220}" type="pres">
      <dgm:prSet presAssocID="{66FF1033-DB73-44C8-A128-86E99F2D43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0577544-CEA9-4C3D-A99E-24AF39F82817}" type="pres">
      <dgm:prSet presAssocID="{40D42249-9E49-4D88-A912-EC509E55EAF7}" presName="sibTrans" presStyleLbl="sibTrans1D1" presStyleIdx="2" presStyleCnt="3"/>
      <dgm:spPr/>
      <dgm:t>
        <a:bodyPr/>
        <a:lstStyle/>
        <a:p>
          <a:endParaRPr lang="lt-LT"/>
        </a:p>
      </dgm:t>
    </dgm:pt>
    <dgm:pt modelId="{13117926-828A-4D90-9CCE-982F0661A629}" type="pres">
      <dgm:prSet presAssocID="{40D42249-9E49-4D88-A912-EC509E55EAF7}" presName="connectorText" presStyleLbl="sibTrans1D1" presStyleIdx="2" presStyleCnt="3"/>
      <dgm:spPr/>
      <dgm:t>
        <a:bodyPr/>
        <a:lstStyle/>
        <a:p>
          <a:endParaRPr lang="lt-LT"/>
        </a:p>
      </dgm:t>
    </dgm:pt>
    <dgm:pt modelId="{703CE4E4-F9E4-464C-952D-040EDCEB8632}" type="pres">
      <dgm:prSet presAssocID="{7B7D728C-EFB5-41DA-9C2A-986FBDF570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4612D18-C8CE-43FE-83D7-CF5B2A894A1B}" srcId="{7B7D728C-EFB5-41DA-9C2A-986FBDF570F5}" destId="{B5BEB69B-6650-4E23-B201-F041385E4A6E}" srcOrd="1" destOrd="0" parTransId="{8C3B725C-B3B7-466E-80D5-2BCC2507EDE1}" sibTransId="{C4C5F8BF-21B4-406D-BDCE-F03CAAFBB212}"/>
    <dgm:cxn modelId="{A7B75400-4A85-458D-9920-650B76AF6AA8}" type="presOf" srcId="{80F38542-DDEA-4020-82C8-62F7A5E30394}" destId="{95A40A24-D768-4CB7-BDD5-FB4403F33045}" srcOrd="1" destOrd="0" presId="urn:microsoft.com/office/officeart/2005/8/layout/bProcess3"/>
    <dgm:cxn modelId="{8C38A7C9-C930-4989-9D62-19A8EE75C6A1}" srcId="{83114CBF-33BF-429F-9312-FE3157AFB292}" destId="{4390114E-A716-40F0-99E6-6083C884A7DE}" srcOrd="1" destOrd="0" parTransId="{1B009B90-2334-4720-907D-A269F261B169}" sibTransId="{C8C9E970-3CAD-45E6-94BF-673BCCDC9FE0}"/>
    <dgm:cxn modelId="{8BB9276E-5B42-4BF7-98AD-0F2A3FB55E95}" type="presOf" srcId="{DBA1A6E1-CA1C-439C-A6C8-07A2A343E695}" destId="{195DE006-760E-4267-8CF5-56ED15D4367A}" srcOrd="0" destOrd="0" presId="urn:microsoft.com/office/officeart/2005/8/layout/bProcess3"/>
    <dgm:cxn modelId="{5A4CE4E8-BD17-4756-8843-4E846D75221D}" srcId="{D0A7FCEB-9C6B-4193-A523-44CDCFA9D54B}" destId="{4568652E-1557-40E8-9113-A5BFA851A50D}" srcOrd="2" destOrd="0" parTransId="{8D79D2B5-ACB1-4DDB-B714-028021ADB408}" sibTransId="{16D843FA-99A6-4B19-89D2-E4B80460196C}"/>
    <dgm:cxn modelId="{D69FA3F8-4A53-4756-91B3-1C5B8B5882CC}" type="presOf" srcId="{470C0BD7-3616-4622-A22D-44F1F668A82F}" destId="{C0EA8449-94FA-4D20-8E81-57BC39A23346}" srcOrd="0" destOrd="1" presId="urn:microsoft.com/office/officeart/2005/8/layout/bProcess3"/>
    <dgm:cxn modelId="{D643AEFC-2D1A-4093-847A-2252B559A37B}" srcId="{D0A7FCEB-9C6B-4193-A523-44CDCFA9D54B}" destId="{220D734C-D1F8-47C1-AC6D-6FC23BC4199D}" srcOrd="1" destOrd="0" parTransId="{18C0DB41-A4CF-4000-B90B-BFEEC805CD14}" sibTransId="{9529576B-C44E-4920-A467-A535AEE1DEB5}"/>
    <dgm:cxn modelId="{99FAA2FF-E75C-43DF-82AA-04C79F92CD94}" type="presOf" srcId="{4568652E-1557-40E8-9113-A5BFA851A50D}" destId="{BA63DEDE-B671-427F-A62F-8743082FFC91}" srcOrd="0" destOrd="3" presId="urn:microsoft.com/office/officeart/2005/8/layout/bProcess3"/>
    <dgm:cxn modelId="{F0664BA6-27FD-49F5-BA4F-8FA8EE2DC949}" type="presOf" srcId="{0A8C9A56-73BE-4F1A-9F5C-64C3DB7439B6}" destId="{5149165C-5AB2-497E-8070-8DE1F0A93220}" srcOrd="0" destOrd="2" presId="urn:microsoft.com/office/officeart/2005/8/layout/bProcess3"/>
    <dgm:cxn modelId="{BC20BEDA-462A-479B-9F5F-F17E5A2B1F2C}" type="presOf" srcId="{BD147CB3-EC35-42B6-8EF7-3E9F9946B7A3}" destId="{5149165C-5AB2-497E-8070-8DE1F0A93220}" srcOrd="0" destOrd="1" presId="urn:microsoft.com/office/officeart/2005/8/layout/bProcess3"/>
    <dgm:cxn modelId="{6A1808DC-64A4-4459-87E5-CDEE5DB7ADC0}" srcId="{66FF1033-DB73-44C8-A128-86E99F2D43B7}" destId="{0A8C9A56-73BE-4F1A-9F5C-64C3DB7439B6}" srcOrd="1" destOrd="0" parTransId="{34B9C806-D64A-4946-97FB-6E1F33BAE9D0}" sibTransId="{DD7BACE9-1C03-4418-BCDB-6CD1B7888BA1}"/>
    <dgm:cxn modelId="{8BA8DE7A-9A7F-4B14-8063-5F919C80B997}" type="presOf" srcId="{D0A7FCEB-9C6B-4193-A523-44CDCFA9D54B}" destId="{BA63DEDE-B671-427F-A62F-8743082FFC91}" srcOrd="0" destOrd="0" presId="urn:microsoft.com/office/officeart/2005/8/layout/bProcess3"/>
    <dgm:cxn modelId="{1BF17692-52C7-4ACE-A1A5-5FD9AC4FB846}" srcId="{66FF1033-DB73-44C8-A128-86E99F2D43B7}" destId="{BD147CB3-EC35-42B6-8EF7-3E9F9946B7A3}" srcOrd="0" destOrd="0" parTransId="{E9F61CA4-E753-4C74-8CD1-5647E92BCCC7}" sibTransId="{D350D644-2670-41E3-823A-57F7CB407238}"/>
    <dgm:cxn modelId="{CCFAF946-57BD-47CC-9FB4-BFB6B5EECC0F}" type="presOf" srcId="{7B7D728C-EFB5-41DA-9C2A-986FBDF570F5}" destId="{703CE4E4-F9E4-464C-952D-040EDCEB8632}" srcOrd="0" destOrd="0" presId="urn:microsoft.com/office/officeart/2005/8/layout/bProcess3"/>
    <dgm:cxn modelId="{C81D68F6-8343-4E1C-8B93-9DFE9A479744}" type="presOf" srcId="{40D42249-9E49-4D88-A912-EC509E55EAF7}" destId="{A0577544-CEA9-4C3D-A99E-24AF39F82817}" srcOrd="0" destOrd="0" presId="urn:microsoft.com/office/officeart/2005/8/layout/bProcess3"/>
    <dgm:cxn modelId="{A2CB57F7-AD88-4A3A-9D5D-59CFFE1CC046}" type="presOf" srcId="{83114CBF-33BF-429F-9312-FE3157AFB292}" destId="{C0EA8449-94FA-4D20-8E81-57BC39A23346}" srcOrd="0" destOrd="0" presId="urn:microsoft.com/office/officeart/2005/8/layout/bProcess3"/>
    <dgm:cxn modelId="{530203AB-DD4C-4418-BA55-88B2152A916E}" type="presOf" srcId="{66FF1033-DB73-44C8-A128-86E99F2D43B7}" destId="{5149165C-5AB2-497E-8070-8DE1F0A93220}" srcOrd="0" destOrd="0" presId="urn:microsoft.com/office/officeart/2005/8/layout/bProcess3"/>
    <dgm:cxn modelId="{EE529203-825A-4096-B1C5-2262851EC7E3}" type="presOf" srcId="{3EFE9CC6-DFAD-4084-8161-249B0E16ACD3}" destId="{703CE4E4-F9E4-464C-952D-040EDCEB8632}" srcOrd="0" destOrd="1" presId="urn:microsoft.com/office/officeart/2005/8/layout/bProcess3"/>
    <dgm:cxn modelId="{11E88616-F7A2-48B4-8088-D6D322600CC4}" type="presOf" srcId="{D0EDB87A-8200-47F2-B83F-DE3A1890CCF7}" destId="{BA63DEDE-B671-427F-A62F-8743082FFC91}" srcOrd="0" destOrd="1" presId="urn:microsoft.com/office/officeart/2005/8/layout/bProcess3"/>
    <dgm:cxn modelId="{69396B29-5943-4131-88EB-BB9FF5AD30A1}" srcId="{DBA1A6E1-CA1C-439C-A6C8-07A2A343E695}" destId="{83114CBF-33BF-429F-9312-FE3157AFB292}" srcOrd="0" destOrd="0" parTransId="{8D776F0F-6678-4D00-938F-FA3639BF08FE}" sibTransId="{80F38542-DDEA-4020-82C8-62F7A5E30394}"/>
    <dgm:cxn modelId="{4F02364C-BAFB-45B5-A77F-EFE1AE0716A2}" type="presOf" srcId="{220D734C-D1F8-47C1-AC6D-6FC23BC4199D}" destId="{BA63DEDE-B671-427F-A62F-8743082FFC91}" srcOrd="0" destOrd="2" presId="urn:microsoft.com/office/officeart/2005/8/layout/bProcess3"/>
    <dgm:cxn modelId="{635CBA0C-45EE-4075-BABF-51A3A503C48E}" srcId="{DBA1A6E1-CA1C-439C-A6C8-07A2A343E695}" destId="{7B7D728C-EFB5-41DA-9C2A-986FBDF570F5}" srcOrd="3" destOrd="0" parTransId="{BD4DF761-AFEA-4C9B-850E-E5AC43E56A0B}" sibTransId="{44D2453D-7142-4E89-B534-EDF3A72FBAB0}"/>
    <dgm:cxn modelId="{B1A05B84-9422-49E1-B91E-3E623F4C7B88}" srcId="{D0A7FCEB-9C6B-4193-A523-44CDCFA9D54B}" destId="{D0EDB87A-8200-47F2-B83F-DE3A1890CCF7}" srcOrd="0" destOrd="0" parTransId="{CB6C881D-1FAD-4E9A-849E-09CAA38CB5EB}" sibTransId="{780F88B6-7793-4060-95ED-B4C66F8EF5B0}"/>
    <dgm:cxn modelId="{F0E75BE0-760D-4AE6-9772-69CF3B37CD60}" type="presOf" srcId="{B5BEB69B-6650-4E23-B201-F041385E4A6E}" destId="{703CE4E4-F9E4-464C-952D-040EDCEB8632}" srcOrd="0" destOrd="2" presId="urn:microsoft.com/office/officeart/2005/8/layout/bProcess3"/>
    <dgm:cxn modelId="{39178ED2-8E50-4D40-9ED3-805D2C7212DA}" srcId="{DBA1A6E1-CA1C-439C-A6C8-07A2A343E695}" destId="{66FF1033-DB73-44C8-A128-86E99F2D43B7}" srcOrd="2" destOrd="0" parTransId="{6250F1C3-41E2-4D22-8CF3-EB8AC87F22A1}" sibTransId="{40D42249-9E49-4D88-A912-EC509E55EAF7}"/>
    <dgm:cxn modelId="{B5A79324-1051-46A4-BD88-42BDF85E3FB4}" type="presOf" srcId="{80F38542-DDEA-4020-82C8-62F7A5E30394}" destId="{563EA630-4F0F-4721-90FC-AB5B1B170B1D}" srcOrd="0" destOrd="0" presId="urn:microsoft.com/office/officeart/2005/8/layout/bProcess3"/>
    <dgm:cxn modelId="{002FB986-887D-4F7D-B4CD-7FDB876C5BDF}" srcId="{7B7D728C-EFB5-41DA-9C2A-986FBDF570F5}" destId="{3EFE9CC6-DFAD-4084-8161-249B0E16ACD3}" srcOrd="0" destOrd="0" parTransId="{17344972-A6BE-4EE9-A955-C30ABD464BA8}" sibTransId="{4C23C756-F32A-4379-B349-49D9808834A2}"/>
    <dgm:cxn modelId="{43AE1155-9BC4-4DE7-BFDC-3B255269F652}" srcId="{DBA1A6E1-CA1C-439C-A6C8-07A2A343E695}" destId="{D0A7FCEB-9C6B-4193-A523-44CDCFA9D54B}" srcOrd="1" destOrd="0" parTransId="{CC5429D2-847F-4448-B62C-7219BE95F146}" sibTransId="{82D948A8-9FC2-4EB1-934B-547066ECFE6C}"/>
    <dgm:cxn modelId="{037FAB70-E844-4B25-8D7A-0ACCDA79DEBA}" srcId="{83114CBF-33BF-429F-9312-FE3157AFB292}" destId="{470C0BD7-3616-4622-A22D-44F1F668A82F}" srcOrd="0" destOrd="0" parTransId="{6C2D12A6-BD7F-44B2-BB32-9C075FD5464D}" sibTransId="{E52FB549-FBF7-4F6F-892B-EFB0D3D048CA}"/>
    <dgm:cxn modelId="{FB225AF2-EBBB-43BA-BCD7-6FEEDEA38F07}" type="presOf" srcId="{4390114E-A716-40F0-99E6-6083C884A7DE}" destId="{C0EA8449-94FA-4D20-8E81-57BC39A23346}" srcOrd="0" destOrd="2" presId="urn:microsoft.com/office/officeart/2005/8/layout/bProcess3"/>
    <dgm:cxn modelId="{000EB604-D0F2-4AFB-AAA5-266DB3C73C50}" type="presOf" srcId="{40D42249-9E49-4D88-A912-EC509E55EAF7}" destId="{13117926-828A-4D90-9CCE-982F0661A629}" srcOrd="1" destOrd="0" presId="urn:microsoft.com/office/officeart/2005/8/layout/bProcess3"/>
    <dgm:cxn modelId="{5ACD4900-546C-4811-8687-ECD40D4DEFEF}" type="presOf" srcId="{82D948A8-9FC2-4EB1-934B-547066ECFE6C}" destId="{DD9AC55D-E02A-4573-B854-1AC044871E5D}" srcOrd="1" destOrd="0" presId="urn:microsoft.com/office/officeart/2005/8/layout/bProcess3"/>
    <dgm:cxn modelId="{33290652-4064-402E-B165-5D3EA0F4F7D7}" type="presOf" srcId="{82D948A8-9FC2-4EB1-934B-547066ECFE6C}" destId="{0E084534-7CAE-4C65-B5A7-98ABD3FE675D}" srcOrd="0" destOrd="0" presId="urn:microsoft.com/office/officeart/2005/8/layout/bProcess3"/>
    <dgm:cxn modelId="{5781B08C-B3FD-4E37-8827-3C12D858B0CD}" type="presParOf" srcId="{195DE006-760E-4267-8CF5-56ED15D4367A}" destId="{C0EA8449-94FA-4D20-8E81-57BC39A23346}" srcOrd="0" destOrd="0" presId="urn:microsoft.com/office/officeart/2005/8/layout/bProcess3"/>
    <dgm:cxn modelId="{2F6FCE22-A589-49BF-B605-AE4D57022E8B}" type="presParOf" srcId="{195DE006-760E-4267-8CF5-56ED15D4367A}" destId="{563EA630-4F0F-4721-90FC-AB5B1B170B1D}" srcOrd="1" destOrd="0" presId="urn:microsoft.com/office/officeart/2005/8/layout/bProcess3"/>
    <dgm:cxn modelId="{2D5EC25E-FD13-4169-BA8D-6DAF79F598CA}" type="presParOf" srcId="{563EA630-4F0F-4721-90FC-AB5B1B170B1D}" destId="{95A40A24-D768-4CB7-BDD5-FB4403F33045}" srcOrd="0" destOrd="0" presId="urn:microsoft.com/office/officeart/2005/8/layout/bProcess3"/>
    <dgm:cxn modelId="{7518CA74-51AD-43CF-BFB7-2C2C1411B05A}" type="presParOf" srcId="{195DE006-760E-4267-8CF5-56ED15D4367A}" destId="{BA63DEDE-B671-427F-A62F-8743082FFC91}" srcOrd="2" destOrd="0" presId="urn:microsoft.com/office/officeart/2005/8/layout/bProcess3"/>
    <dgm:cxn modelId="{B3634FD4-8913-4199-9D07-7ABEC09D74BE}" type="presParOf" srcId="{195DE006-760E-4267-8CF5-56ED15D4367A}" destId="{0E084534-7CAE-4C65-B5A7-98ABD3FE675D}" srcOrd="3" destOrd="0" presId="urn:microsoft.com/office/officeart/2005/8/layout/bProcess3"/>
    <dgm:cxn modelId="{C9470FFD-E2A7-48F6-A189-6476A6CA20BD}" type="presParOf" srcId="{0E084534-7CAE-4C65-B5A7-98ABD3FE675D}" destId="{DD9AC55D-E02A-4573-B854-1AC044871E5D}" srcOrd="0" destOrd="0" presId="urn:microsoft.com/office/officeart/2005/8/layout/bProcess3"/>
    <dgm:cxn modelId="{B8A3E2B9-9019-4AA4-92B1-921DBD29E8F7}" type="presParOf" srcId="{195DE006-760E-4267-8CF5-56ED15D4367A}" destId="{5149165C-5AB2-497E-8070-8DE1F0A93220}" srcOrd="4" destOrd="0" presId="urn:microsoft.com/office/officeart/2005/8/layout/bProcess3"/>
    <dgm:cxn modelId="{FD5C9E6E-07D3-4F45-83F1-9D2D755BAAAB}" type="presParOf" srcId="{195DE006-760E-4267-8CF5-56ED15D4367A}" destId="{A0577544-CEA9-4C3D-A99E-24AF39F82817}" srcOrd="5" destOrd="0" presId="urn:microsoft.com/office/officeart/2005/8/layout/bProcess3"/>
    <dgm:cxn modelId="{DAA151C8-41EB-4C8A-B4C5-47533E932F7B}" type="presParOf" srcId="{A0577544-CEA9-4C3D-A99E-24AF39F82817}" destId="{13117926-828A-4D90-9CCE-982F0661A629}" srcOrd="0" destOrd="0" presId="urn:microsoft.com/office/officeart/2005/8/layout/bProcess3"/>
    <dgm:cxn modelId="{2A1719AA-186B-42E9-88CA-4253EC3DB86E}" type="presParOf" srcId="{195DE006-760E-4267-8CF5-56ED15D4367A}" destId="{703CE4E4-F9E4-464C-952D-040EDCEB863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71602-0E80-4F6E-B706-955918EA9DE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C7CEE852-7F22-42B5-9609-42C3332BE52D}">
      <dgm:prSet phldrT="[Tekstas]" custT="1"/>
      <dgm:spPr/>
      <dgm:t>
        <a:bodyPr/>
        <a:lstStyle/>
        <a:p>
          <a:r>
            <a:rPr lang="lt-LT" sz="2400" dirty="0" smtClean="0"/>
            <a:t>Does the content meet the needs of the University?</a:t>
          </a:r>
          <a:endParaRPr lang="lt-LT" sz="2400" dirty="0"/>
        </a:p>
      </dgm:t>
    </dgm:pt>
    <dgm:pt modelId="{CD6EEA85-A5F9-4C36-BC61-FCF7FC57C02D}" type="parTrans" cxnId="{4F7F6008-47AF-4D65-9434-F2EC8557F2D1}">
      <dgm:prSet/>
      <dgm:spPr/>
      <dgm:t>
        <a:bodyPr/>
        <a:lstStyle/>
        <a:p>
          <a:endParaRPr lang="lt-LT"/>
        </a:p>
      </dgm:t>
    </dgm:pt>
    <dgm:pt modelId="{C4C6537D-DB5C-4F07-A872-B1BEE55D233D}" type="sibTrans" cxnId="{4F7F6008-47AF-4D65-9434-F2EC8557F2D1}">
      <dgm:prSet/>
      <dgm:spPr/>
      <dgm:t>
        <a:bodyPr/>
        <a:lstStyle/>
        <a:p>
          <a:endParaRPr lang="lt-LT"/>
        </a:p>
      </dgm:t>
    </dgm:pt>
    <dgm:pt modelId="{ADB0CC88-11DA-4414-9842-C5D824399BD8}">
      <dgm:prSet phldrT="[Tekstas]" custT="1"/>
      <dgm:spPr/>
      <dgm:t>
        <a:bodyPr/>
        <a:lstStyle/>
        <a:p>
          <a:r>
            <a:rPr lang="en-US" sz="2000" dirty="0" smtClean="0"/>
            <a:t>Send the trial request </a:t>
          </a:r>
          <a:endParaRPr lang="lt-LT" sz="2000" dirty="0"/>
        </a:p>
      </dgm:t>
    </dgm:pt>
    <dgm:pt modelId="{6F9FE09D-00D1-4468-9809-7DED201E1893}" type="parTrans" cxnId="{1B60FA96-4807-4B22-970E-8DC453B2C1EE}">
      <dgm:prSet/>
      <dgm:spPr/>
      <dgm:t>
        <a:bodyPr/>
        <a:lstStyle/>
        <a:p>
          <a:endParaRPr lang="lt-LT" dirty="0"/>
        </a:p>
      </dgm:t>
    </dgm:pt>
    <dgm:pt modelId="{CFDD3C66-EBAA-4B50-8D11-15CD179EC8CB}" type="sibTrans" cxnId="{1B60FA96-4807-4B22-970E-8DC453B2C1EE}">
      <dgm:prSet/>
      <dgm:spPr/>
      <dgm:t>
        <a:bodyPr/>
        <a:lstStyle/>
        <a:p>
          <a:endParaRPr lang="lt-LT"/>
        </a:p>
      </dgm:t>
    </dgm:pt>
    <dgm:pt modelId="{01D26789-B515-413C-A885-8ECE10A69A50}">
      <dgm:prSet phldrT="[Tekstas]" custT="1"/>
      <dgm:spPr/>
      <dgm:t>
        <a:bodyPr/>
        <a:lstStyle/>
        <a:p>
          <a:r>
            <a:rPr lang="lt-LT" sz="2000" dirty="0" smtClean="0"/>
            <a:t>Promote and train the University community</a:t>
          </a:r>
          <a:endParaRPr lang="lt-LT" sz="2000" dirty="0"/>
        </a:p>
      </dgm:t>
    </dgm:pt>
    <dgm:pt modelId="{32DEF2C3-17E8-4D64-A37F-49C1EDDCB9A3}" type="parTrans" cxnId="{97488A4E-2D94-4570-A349-7AF509634B96}">
      <dgm:prSet/>
      <dgm:spPr/>
      <dgm:t>
        <a:bodyPr/>
        <a:lstStyle/>
        <a:p>
          <a:endParaRPr lang="lt-LT" dirty="0"/>
        </a:p>
      </dgm:t>
    </dgm:pt>
    <dgm:pt modelId="{66E3DBC7-0A99-4C3F-9205-E5B494C4297C}" type="sibTrans" cxnId="{97488A4E-2D94-4570-A349-7AF509634B96}">
      <dgm:prSet/>
      <dgm:spPr/>
      <dgm:t>
        <a:bodyPr/>
        <a:lstStyle/>
        <a:p>
          <a:endParaRPr lang="lt-LT"/>
        </a:p>
      </dgm:t>
    </dgm:pt>
    <dgm:pt modelId="{50E20A04-D4ED-4B77-B04F-6424F0430AE8}">
      <dgm:prSet phldrT="[Tekstas]" custT="1"/>
      <dgm:spPr/>
      <dgm:t>
        <a:bodyPr/>
        <a:lstStyle/>
        <a:p>
          <a:r>
            <a:rPr lang="lt-LT" sz="2000" dirty="0" smtClean="0"/>
            <a:t>no</a:t>
          </a:r>
          <a:endParaRPr lang="lt-LT" sz="1600" dirty="0"/>
        </a:p>
      </dgm:t>
    </dgm:pt>
    <dgm:pt modelId="{5A79565A-2F86-46C2-844F-3749BD1FC767}" type="parTrans" cxnId="{6F9F7CBC-752F-4218-8544-2103801A2685}">
      <dgm:prSet/>
      <dgm:spPr/>
      <dgm:t>
        <a:bodyPr/>
        <a:lstStyle/>
        <a:p>
          <a:endParaRPr lang="lt-LT" dirty="0"/>
        </a:p>
      </dgm:t>
    </dgm:pt>
    <dgm:pt modelId="{DE37AA6F-2B28-43FB-A9B2-1781CC3C4FB9}" type="sibTrans" cxnId="{6F9F7CBC-752F-4218-8544-2103801A2685}">
      <dgm:prSet/>
      <dgm:spPr/>
      <dgm:t>
        <a:bodyPr/>
        <a:lstStyle/>
        <a:p>
          <a:endParaRPr lang="lt-LT"/>
        </a:p>
      </dgm:t>
    </dgm:pt>
    <dgm:pt modelId="{AE9338E8-DADC-4922-B47C-652E518B1C8A}">
      <dgm:prSet phldrT="[Tekstas]"/>
      <dgm:spPr/>
      <dgm:t>
        <a:bodyPr/>
        <a:lstStyle/>
        <a:p>
          <a:r>
            <a:rPr lang="lt-LT" dirty="0" smtClean="0"/>
            <a:t>Do not start the trial</a:t>
          </a:r>
          <a:endParaRPr lang="lt-LT" dirty="0"/>
        </a:p>
      </dgm:t>
    </dgm:pt>
    <dgm:pt modelId="{E4A86D27-61B9-4BE5-89E3-45650B40D091}" type="parTrans" cxnId="{05DAAE8F-DA46-457A-A0FF-A35E8A095E66}">
      <dgm:prSet/>
      <dgm:spPr/>
      <dgm:t>
        <a:bodyPr/>
        <a:lstStyle/>
        <a:p>
          <a:endParaRPr lang="lt-LT" dirty="0"/>
        </a:p>
      </dgm:t>
    </dgm:pt>
    <dgm:pt modelId="{F5D087BD-525B-4115-8A65-9D894199DB95}" type="sibTrans" cxnId="{05DAAE8F-DA46-457A-A0FF-A35E8A095E66}">
      <dgm:prSet/>
      <dgm:spPr/>
      <dgm:t>
        <a:bodyPr/>
        <a:lstStyle/>
        <a:p>
          <a:endParaRPr lang="lt-LT"/>
        </a:p>
      </dgm:t>
    </dgm:pt>
    <dgm:pt modelId="{AD87E619-CED9-4B6F-9ED8-030F9CB01D32}">
      <dgm:prSet custT="1"/>
      <dgm:spPr/>
      <dgm:t>
        <a:bodyPr/>
        <a:lstStyle/>
        <a:p>
          <a:r>
            <a:rPr lang="lt-LT" sz="2000" dirty="0" smtClean="0"/>
            <a:t>Check the content overlapping</a:t>
          </a:r>
          <a:endParaRPr lang="lt-LT" sz="2000" dirty="0"/>
        </a:p>
      </dgm:t>
    </dgm:pt>
    <dgm:pt modelId="{1C539E40-36AC-4A8D-8A26-729D2D11AF86}" type="parTrans" cxnId="{DE824E89-40CA-4301-A48B-A68061952EB1}">
      <dgm:prSet/>
      <dgm:spPr/>
      <dgm:t>
        <a:bodyPr/>
        <a:lstStyle/>
        <a:p>
          <a:endParaRPr lang="lt-LT" dirty="0"/>
        </a:p>
      </dgm:t>
    </dgm:pt>
    <dgm:pt modelId="{1DF2B611-C18E-4745-9B63-1BE1B78BFCC8}" type="sibTrans" cxnId="{DE824E89-40CA-4301-A48B-A68061952EB1}">
      <dgm:prSet/>
      <dgm:spPr/>
      <dgm:t>
        <a:bodyPr/>
        <a:lstStyle/>
        <a:p>
          <a:endParaRPr lang="lt-LT"/>
        </a:p>
      </dgm:t>
    </dgm:pt>
    <dgm:pt modelId="{3DDC70C0-09FF-485A-90F7-35E8AEDC9A9C}">
      <dgm:prSet custT="1"/>
      <dgm:spPr/>
      <dgm:t>
        <a:bodyPr/>
        <a:lstStyle/>
        <a:p>
          <a:r>
            <a:rPr lang="lt-LT" sz="2000" dirty="0" smtClean="0"/>
            <a:t>Analyse usage</a:t>
          </a:r>
          <a:endParaRPr lang="lt-LT" sz="2000" dirty="0"/>
        </a:p>
      </dgm:t>
    </dgm:pt>
    <dgm:pt modelId="{C81B4D5F-2254-4F43-AC71-BFF2C5D0BB20}" type="parTrans" cxnId="{0773C767-AE95-4226-BA1C-DCB921197899}">
      <dgm:prSet/>
      <dgm:spPr/>
      <dgm:t>
        <a:bodyPr/>
        <a:lstStyle/>
        <a:p>
          <a:endParaRPr lang="lt-LT" dirty="0"/>
        </a:p>
      </dgm:t>
    </dgm:pt>
    <dgm:pt modelId="{50F905B4-762F-4E71-8B84-BE2B1CB3CD8A}" type="sibTrans" cxnId="{0773C767-AE95-4226-BA1C-DCB921197899}">
      <dgm:prSet/>
      <dgm:spPr/>
      <dgm:t>
        <a:bodyPr/>
        <a:lstStyle/>
        <a:p>
          <a:endParaRPr lang="lt-LT"/>
        </a:p>
      </dgm:t>
    </dgm:pt>
    <dgm:pt modelId="{21792E89-D577-4994-8021-3B824CC17313}">
      <dgm:prSet custT="1"/>
      <dgm:spPr/>
      <dgm:t>
        <a:bodyPr/>
        <a:lstStyle/>
        <a:p>
          <a:r>
            <a:rPr lang="lt-LT" sz="2000" dirty="0" smtClean="0"/>
            <a:t>Ask for price</a:t>
          </a:r>
          <a:endParaRPr lang="lt-LT" sz="2000" dirty="0"/>
        </a:p>
      </dgm:t>
    </dgm:pt>
    <dgm:pt modelId="{56CAFBF6-D4C5-4027-8450-3927896372A3}" type="parTrans" cxnId="{C893D1B9-C418-4BDA-BEEC-95BE156C6409}">
      <dgm:prSet/>
      <dgm:spPr/>
      <dgm:t>
        <a:bodyPr/>
        <a:lstStyle/>
        <a:p>
          <a:endParaRPr lang="lt-LT" dirty="0"/>
        </a:p>
      </dgm:t>
    </dgm:pt>
    <dgm:pt modelId="{8A35E577-E6C5-4A3F-A5ED-D78584296421}" type="sibTrans" cxnId="{C893D1B9-C418-4BDA-BEEC-95BE156C6409}">
      <dgm:prSet/>
      <dgm:spPr/>
      <dgm:t>
        <a:bodyPr/>
        <a:lstStyle/>
        <a:p>
          <a:endParaRPr lang="lt-LT"/>
        </a:p>
      </dgm:t>
    </dgm:pt>
    <dgm:pt modelId="{FB5E55D1-2632-44F6-90ED-A230B4D5EEB3}">
      <dgm:prSet phldrT="[Tekstas]" custT="1"/>
      <dgm:spPr/>
      <dgm:t>
        <a:bodyPr/>
        <a:lstStyle/>
        <a:p>
          <a:r>
            <a:rPr lang="lt-LT" sz="2000" dirty="0" smtClean="0"/>
            <a:t>yes</a:t>
          </a:r>
          <a:endParaRPr lang="lt-LT" sz="1600" dirty="0"/>
        </a:p>
      </dgm:t>
    </dgm:pt>
    <dgm:pt modelId="{DFD61769-206F-4949-A52D-ADEA07F42E8A}" type="sibTrans" cxnId="{7763E143-6F5E-4037-B7F1-467C8E03298A}">
      <dgm:prSet/>
      <dgm:spPr/>
      <dgm:t>
        <a:bodyPr/>
        <a:lstStyle/>
        <a:p>
          <a:endParaRPr lang="lt-LT"/>
        </a:p>
      </dgm:t>
    </dgm:pt>
    <dgm:pt modelId="{7B1F3935-E447-4C50-991F-C6BFECB39B24}" type="parTrans" cxnId="{7763E143-6F5E-4037-B7F1-467C8E03298A}">
      <dgm:prSet/>
      <dgm:spPr/>
      <dgm:t>
        <a:bodyPr/>
        <a:lstStyle/>
        <a:p>
          <a:endParaRPr lang="lt-LT" dirty="0"/>
        </a:p>
      </dgm:t>
    </dgm:pt>
    <dgm:pt modelId="{3E89D7E1-550C-4E75-A37C-E71D232DFEE5}">
      <dgm:prSet custT="1"/>
      <dgm:spPr/>
      <dgm:t>
        <a:bodyPr/>
        <a:lstStyle/>
        <a:p>
          <a:r>
            <a:rPr lang="lt-LT" sz="1950" dirty="0" smtClean="0"/>
            <a:t>Inform Consortium/Publisher about the decision</a:t>
          </a:r>
          <a:endParaRPr lang="lt-LT" sz="1950" dirty="0"/>
        </a:p>
      </dgm:t>
    </dgm:pt>
    <dgm:pt modelId="{5DAAACFD-7664-4AED-A97B-7F5C41BAE904}" type="parTrans" cxnId="{4A913DBF-60A6-4517-AF83-3539BD806AC7}">
      <dgm:prSet/>
      <dgm:spPr/>
      <dgm:t>
        <a:bodyPr/>
        <a:lstStyle/>
        <a:p>
          <a:endParaRPr lang="lt-LT" dirty="0"/>
        </a:p>
      </dgm:t>
    </dgm:pt>
    <dgm:pt modelId="{88D8DB3D-EBF5-4613-9F35-3B649C85CF7F}" type="sibTrans" cxnId="{4A913DBF-60A6-4517-AF83-3539BD806AC7}">
      <dgm:prSet/>
      <dgm:spPr/>
      <dgm:t>
        <a:bodyPr/>
        <a:lstStyle/>
        <a:p>
          <a:endParaRPr lang="lt-LT"/>
        </a:p>
      </dgm:t>
    </dgm:pt>
    <dgm:pt modelId="{EE5E705D-6668-47BA-A5AC-01313318D254}" type="pres">
      <dgm:prSet presAssocID="{D0B71602-0E80-4F6E-B706-955918EA9D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4C6E7F4-4FF4-4923-8EEB-D74666C9A286}" type="pres">
      <dgm:prSet presAssocID="{D0B71602-0E80-4F6E-B706-955918EA9DEC}" presName="hierFlow" presStyleCnt="0"/>
      <dgm:spPr/>
    </dgm:pt>
    <dgm:pt modelId="{A58C25F3-1574-4029-A850-0D1EB89F1BA1}" type="pres">
      <dgm:prSet presAssocID="{D0B71602-0E80-4F6E-B706-955918EA9D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514AB0-B9E7-4222-8223-F37B1CAFBC50}" type="pres">
      <dgm:prSet presAssocID="{C7CEE852-7F22-42B5-9609-42C3332BE52D}" presName="Name17" presStyleCnt="0"/>
      <dgm:spPr/>
    </dgm:pt>
    <dgm:pt modelId="{B68AA9DF-11B2-4A92-9D56-06CF4EB9062F}" type="pres">
      <dgm:prSet presAssocID="{C7CEE852-7F22-42B5-9609-42C3332BE52D}" presName="level1Shape" presStyleLbl="node0" presStyleIdx="0" presStyleCnt="1" custScaleX="116969" custScaleY="266540" custLinFactNeighborX="-1156" custLinFactNeighborY="-3830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0095352A-6088-4744-A248-2D65295ABD6D}" type="pres">
      <dgm:prSet presAssocID="{C7CEE852-7F22-42B5-9609-42C3332BE52D}" presName="hierChild2" presStyleCnt="0"/>
      <dgm:spPr/>
    </dgm:pt>
    <dgm:pt modelId="{E80AC85B-0DE7-4148-99A5-AC82324A36CE}" type="pres">
      <dgm:prSet presAssocID="{7B1F3935-E447-4C50-991F-C6BFECB39B24}" presName="Name25" presStyleLbl="parChTrans1D2" presStyleIdx="0" presStyleCnt="2"/>
      <dgm:spPr/>
      <dgm:t>
        <a:bodyPr/>
        <a:lstStyle/>
        <a:p>
          <a:endParaRPr lang="lt-LT"/>
        </a:p>
      </dgm:t>
    </dgm:pt>
    <dgm:pt modelId="{9F4A29CB-6937-48B7-8C65-37533CC5EA79}" type="pres">
      <dgm:prSet presAssocID="{7B1F3935-E447-4C50-991F-C6BFECB39B24}" presName="connTx" presStyleLbl="parChTrans1D2" presStyleIdx="0" presStyleCnt="2"/>
      <dgm:spPr/>
      <dgm:t>
        <a:bodyPr/>
        <a:lstStyle/>
        <a:p>
          <a:endParaRPr lang="lt-LT"/>
        </a:p>
      </dgm:t>
    </dgm:pt>
    <dgm:pt modelId="{9957601E-2784-4D0D-A963-4D7D8CBE7FFB}" type="pres">
      <dgm:prSet presAssocID="{FB5E55D1-2632-44F6-90ED-A230B4D5EEB3}" presName="Name30" presStyleCnt="0"/>
      <dgm:spPr/>
    </dgm:pt>
    <dgm:pt modelId="{6921F5BD-320D-41A0-98FC-AAC44AACB387}" type="pres">
      <dgm:prSet presAssocID="{FB5E55D1-2632-44F6-90ED-A230B4D5EEB3}" presName="level2Shape" presStyleLbl="node2" presStyleIdx="0" presStyleCnt="2" custScaleX="34628" custLinFactNeighborX="-19199" custLinFactNeighborY="-6150"/>
      <dgm:spPr/>
      <dgm:t>
        <a:bodyPr/>
        <a:lstStyle/>
        <a:p>
          <a:endParaRPr lang="lt-LT"/>
        </a:p>
      </dgm:t>
    </dgm:pt>
    <dgm:pt modelId="{6DDA7DB5-71F6-48A0-8458-3418758504BE}" type="pres">
      <dgm:prSet presAssocID="{FB5E55D1-2632-44F6-90ED-A230B4D5EEB3}" presName="hierChild3" presStyleCnt="0"/>
      <dgm:spPr/>
    </dgm:pt>
    <dgm:pt modelId="{2D228FB1-8479-4B1A-9FEE-902A4530C56A}" type="pres">
      <dgm:prSet presAssocID="{6F9FE09D-00D1-4468-9809-7DED201E1893}" presName="Name25" presStyleLbl="parChTrans1D3" presStyleIdx="0" presStyleCnt="5"/>
      <dgm:spPr/>
      <dgm:t>
        <a:bodyPr/>
        <a:lstStyle/>
        <a:p>
          <a:endParaRPr lang="lt-LT"/>
        </a:p>
      </dgm:t>
    </dgm:pt>
    <dgm:pt modelId="{0EC988F0-BA58-4F19-B762-A32D66447168}" type="pres">
      <dgm:prSet presAssocID="{6F9FE09D-00D1-4468-9809-7DED201E1893}" presName="connTx" presStyleLbl="parChTrans1D3" presStyleIdx="0" presStyleCnt="5"/>
      <dgm:spPr/>
      <dgm:t>
        <a:bodyPr/>
        <a:lstStyle/>
        <a:p>
          <a:endParaRPr lang="lt-LT"/>
        </a:p>
      </dgm:t>
    </dgm:pt>
    <dgm:pt modelId="{692B85CF-32C8-4416-B4A6-4A9C23B05918}" type="pres">
      <dgm:prSet presAssocID="{ADB0CC88-11DA-4414-9842-C5D824399BD8}" presName="Name30" presStyleCnt="0"/>
      <dgm:spPr/>
    </dgm:pt>
    <dgm:pt modelId="{594788EB-F170-487A-B4A8-4B653590158D}" type="pres">
      <dgm:prSet presAssocID="{ADB0CC88-11DA-4414-9842-C5D824399BD8}" presName="level2Shape" presStyleLbl="node3" presStyleIdx="0" presStyleCnt="5" custScaleX="160530" custLinFactNeighborX="-40493" custLinFactNeighborY="-7353"/>
      <dgm:spPr/>
      <dgm:t>
        <a:bodyPr/>
        <a:lstStyle/>
        <a:p>
          <a:endParaRPr lang="lt-LT"/>
        </a:p>
      </dgm:t>
    </dgm:pt>
    <dgm:pt modelId="{BCB3540A-2DF5-43F8-85EA-9038A777DA18}" type="pres">
      <dgm:prSet presAssocID="{ADB0CC88-11DA-4414-9842-C5D824399BD8}" presName="hierChild3" presStyleCnt="0"/>
      <dgm:spPr/>
    </dgm:pt>
    <dgm:pt modelId="{6F6E69EE-C4E0-4383-A047-FF1B33FB6634}" type="pres">
      <dgm:prSet presAssocID="{32DEF2C3-17E8-4D64-A37F-49C1EDDCB9A3}" presName="Name25" presStyleLbl="parChTrans1D3" presStyleIdx="1" presStyleCnt="5"/>
      <dgm:spPr/>
      <dgm:t>
        <a:bodyPr/>
        <a:lstStyle/>
        <a:p>
          <a:endParaRPr lang="lt-LT"/>
        </a:p>
      </dgm:t>
    </dgm:pt>
    <dgm:pt modelId="{EB76ED42-8ED6-430F-BFB2-93A8C5B6CFEA}" type="pres">
      <dgm:prSet presAssocID="{32DEF2C3-17E8-4D64-A37F-49C1EDDCB9A3}" presName="connTx" presStyleLbl="parChTrans1D3" presStyleIdx="1" presStyleCnt="5"/>
      <dgm:spPr/>
      <dgm:t>
        <a:bodyPr/>
        <a:lstStyle/>
        <a:p>
          <a:endParaRPr lang="lt-LT"/>
        </a:p>
      </dgm:t>
    </dgm:pt>
    <dgm:pt modelId="{90B3E8AC-E849-495E-ABA6-00BFD24E1D8B}" type="pres">
      <dgm:prSet presAssocID="{01D26789-B515-413C-A885-8ECE10A69A50}" presName="Name30" presStyleCnt="0"/>
      <dgm:spPr/>
    </dgm:pt>
    <dgm:pt modelId="{DF39427E-840E-448C-A3C3-EF4E4645CC04}" type="pres">
      <dgm:prSet presAssocID="{01D26789-B515-413C-A885-8ECE10A69A50}" presName="level2Shape" presStyleLbl="node3" presStyleIdx="1" presStyleCnt="5" custScaleX="159619" custLinFactNeighborX="-38958" custLinFactNeighborY="-7958"/>
      <dgm:spPr/>
      <dgm:t>
        <a:bodyPr/>
        <a:lstStyle/>
        <a:p>
          <a:endParaRPr lang="lt-LT"/>
        </a:p>
      </dgm:t>
    </dgm:pt>
    <dgm:pt modelId="{2200497B-13C2-4E4A-8C19-BDA6973805D6}" type="pres">
      <dgm:prSet presAssocID="{01D26789-B515-413C-A885-8ECE10A69A50}" presName="hierChild3" presStyleCnt="0"/>
      <dgm:spPr/>
    </dgm:pt>
    <dgm:pt modelId="{BBC192B6-CF54-4283-9679-7E3FFB74282E}" type="pres">
      <dgm:prSet presAssocID="{1C539E40-36AC-4A8D-8A26-729D2D11AF86}" presName="Name25" presStyleLbl="parChTrans1D3" presStyleIdx="2" presStyleCnt="5"/>
      <dgm:spPr/>
      <dgm:t>
        <a:bodyPr/>
        <a:lstStyle/>
        <a:p>
          <a:endParaRPr lang="lt-LT"/>
        </a:p>
      </dgm:t>
    </dgm:pt>
    <dgm:pt modelId="{F9C13D8A-528A-42E4-ADD5-8035B26F57B9}" type="pres">
      <dgm:prSet presAssocID="{1C539E40-36AC-4A8D-8A26-729D2D11AF86}" presName="connTx" presStyleLbl="parChTrans1D3" presStyleIdx="2" presStyleCnt="5"/>
      <dgm:spPr/>
      <dgm:t>
        <a:bodyPr/>
        <a:lstStyle/>
        <a:p>
          <a:endParaRPr lang="lt-LT"/>
        </a:p>
      </dgm:t>
    </dgm:pt>
    <dgm:pt modelId="{98FC1104-13C7-4E2A-B041-076BF2A6BD21}" type="pres">
      <dgm:prSet presAssocID="{AD87E619-CED9-4B6F-9ED8-030F9CB01D32}" presName="Name30" presStyleCnt="0"/>
      <dgm:spPr/>
    </dgm:pt>
    <dgm:pt modelId="{A5166313-B3AE-4995-BBF8-66FAA3E1A333}" type="pres">
      <dgm:prSet presAssocID="{AD87E619-CED9-4B6F-9ED8-030F9CB01D32}" presName="level2Shape" presStyleLbl="node3" presStyleIdx="2" presStyleCnt="5" custScaleX="160469" custLinFactNeighborX="-40156" custLinFactNeighborY="-10148"/>
      <dgm:spPr/>
      <dgm:t>
        <a:bodyPr/>
        <a:lstStyle/>
        <a:p>
          <a:endParaRPr lang="lt-LT"/>
        </a:p>
      </dgm:t>
    </dgm:pt>
    <dgm:pt modelId="{4744412D-AD33-4EC0-8069-438701504724}" type="pres">
      <dgm:prSet presAssocID="{AD87E619-CED9-4B6F-9ED8-030F9CB01D32}" presName="hierChild3" presStyleCnt="0"/>
      <dgm:spPr/>
    </dgm:pt>
    <dgm:pt modelId="{D99019D1-1FBD-4EF0-961B-C99D4E6BE504}" type="pres">
      <dgm:prSet presAssocID="{56CAFBF6-D4C5-4027-8450-3927896372A3}" presName="Name25" presStyleLbl="parChTrans1D4" presStyleIdx="0" presStyleCnt="2"/>
      <dgm:spPr/>
      <dgm:t>
        <a:bodyPr/>
        <a:lstStyle/>
        <a:p>
          <a:endParaRPr lang="lt-LT"/>
        </a:p>
      </dgm:t>
    </dgm:pt>
    <dgm:pt modelId="{82DA5D79-1258-42AD-BAD7-8D6155540BD7}" type="pres">
      <dgm:prSet presAssocID="{56CAFBF6-D4C5-4027-8450-3927896372A3}" presName="connTx" presStyleLbl="parChTrans1D4" presStyleIdx="0" presStyleCnt="2"/>
      <dgm:spPr/>
      <dgm:t>
        <a:bodyPr/>
        <a:lstStyle/>
        <a:p>
          <a:endParaRPr lang="lt-LT"/>
        </a:p>
      </dgm:t>
    </dgm:pt>
    <dgm:pt modelId="{574D4C3D-098D-42B2-AE14-DE57457850EC}" type="pres">
      <dgm:prSet presAssocID="{21792E89-D577-4994-8021-3B824CC17313}" presName="Name30" presStyleCnt="0"/>
      <dgm:spPr/>
    </dgm:pt>
    <dgm:pt modelId="{21C8600F-4FD9-4902-B96F-BCC29AE38EB9}" type="pres">
      <dgm:prSet presAssocID="{21792E89-D577-4994-8021-3B824CC17313}" presName="level2Shape" presStyleLbl="node4" presStyleIdx="0" presStyleCnt="2" custScaleX="158938" custLinFactNeighborX="-21234" custLinFactNeighborY="4841"/>
      <dgm:spPr/>
      <dgm:t>
        <a:bodyPr/>
        <a:lstStyle/>
        <a:p>
          <a:endParaRPr lang="lt-LT"/>
        </a:p>
      </dgm:t>
    </dgm:pt>
    <dgm:pt modelId="{6451FB69-726B-4B9B-A84F-415702663DB0}" type="pres">
      <dgm:prSet presAssocID="{21792E89-D577-4994-8021-3B824CC17313}" presName="hierChild3" presStyleCnt="0"/>
      <dgm:spPr/>
    </dgm:pt>
    <dgm:pt modelId="{C51D1B2E-BABF-4338-8A2F-8F21C3443C45}" type="pres">
      <dgm:prSet presAssocID="{5DAAACFD-7664-4AED-A97B-7F5C41BAE904}" presName="Name25" presStyleLbl="parChTrans1D4" presStyleIdx="1" presStyleCnt="2"/>
      <dgm:spPr/>
      <dgm:t>
        <a:bodyPr/>
        <a:lstStyle/>
        <a:p>
          <a:endParaRPr lang="lt-LT"/>
        </a:p>
      </dgm:t>
    </dgm:pt>
    <dgm:pt modelId="{1FC1EF10-BA99-473A-AC3E-B632DD8CEB35}" type="pres">
      <dgm:prSet presAssocID="{5DAAACFD-7664-4AED-A97B-7F5C41BAE904}" presName="connTx" presStyleLbl="parChTrans1D4" presStyleIdx="1" presStyleCnt="2"/>
      <dgm:spPr/>
      <dgm:t>
        <a:bodyPr/>
        <a:lstStyle/>
        <a:p>
          <a:endParaRPr lang="lt-LT"/>
        </a:p>
      </dgm:t>
    </dgm:pt>
    <dgm:pt modelId="{308E142A-745A-46CA-88B3-E0F39EB0D16B}" type="pres">
      <dgm:prSet presAssocID="{3E89D7E1-550C-4E75-A37C-E71D232DFEE5}" presName="Name30" presStyleCnt="0"/>
      <dgm:spPr/>
    </dgm:pt>
    <dgm:pt modelId="{60785CBC-BD75-4265-B98C-59CC6CF7CE75}" type="pres">
      <dgm:prSet presAssocID="{3E89D7E1-550C-4E75-A37C-E71D232DFEE5}" presName="level2Shape" presStyleLbl="node4" presStyleIdx="1" presStyleCnt="2" custScaleX="160767" custScaleY="127671" custLinFactNeighborX="-21411" custLinFactNeighborY="9850"/>
      <dgm:spPr/>
      <dgm:t>
        <a:bodyPr/>
        <a:lstStyle/>
        <a:p>
          <a:endParaRPr lang="lt-LT"/>
        </a:p>
      </dgm:t>
    </dgm:pt>
    <dgm:pt modelId="{DC0C26D6-63C2-4A38-87B5-EA2AD871811F}" type="pres">
      <dgm:prSet presAssocID="{3E89D7E1-550C-4E75-A37C-E71D232DFEE5}" presName="hierChild3" presStyleCnt="0"/>
      <dgm:spPr/>
    </dgm:pt>
    <dgm:pt modelId="{FEC83396-0603-4175-9AF5-A4E62D9C06F0}" type="pres">
      <dgm:prSet presAssocID="{C81B4D5F-2254-4F43-AC71-BFF2C5D0BB20}" presName="Name25" presStyleLbl="parChTrans1D3" presStyleIdx="3" presStyleCnt="5"/>
      <dgm:spPr/>
      <dgm:t>
        <a:bodyPr/>
        <a:lstStyle/>
        <a:p>
          <a:endParaRPr lang="lt-LT"/>
        </a:p>
      </dgm:t>
    </dgm:pt>
    <dgm:pt modelId="{363BC22F-83DC-4F28-9F88-4E7533D66D9E}" type="pres">
      <dgm:prSet presAssocID="{C81B4D5F-2254-4F43-AC71-BFF2C5D0BB20}" presName="connTx" presStyleLbl="parChTrans1D3" presStyleIdx="3" presStyleCnt="5"/>
      <dgm:spPr/>
      <dgm:t>
        <a:bodyPr/>
        <a:lstStyle/>
        <a:p>
          <a:endParaRPr lang="lt-LT"/>
        </a:p>
      </dgm:t>
    </dgm:pt>
    <dgm:pt modelId="{8C7E605C-6CBF-4B4E-AD50-276D774E4D22}" type="pres">
      <dgm:prSet presAssocID="{3DDC70C0-09FF-485A-90F7-35E8AEDC9A9C}" presName="Name30" presStyleCnt="0"/>
      <dgm:spPr/>
    </dgm:pt>
    <dgm:pt modelId="{4600C22C-4EF8-4478-84F4-01739B091EE0}" type="pres">
      <dgm:prSet presAssocID="{3DDC70C0-09FF-485A-90F7-35E8AEDC9A9C}" presName="level2Shape" presStyleLbl="node3" presStyleIdx="3" presStyleCnt="5" custScaleX="158384" custLinFactNeighborX="-38155" custLinFactNeighborY="-11255"/>
      <dgm:spPr/>
      <dgm:t>
        <a:bodyPr/>
        <a:lstStyle/>
        <a:p>
          <a:endParaRPr lang="lt-LT"/>
        </a:p>
      </dgm:t>
    </dgm:pt>
    <dgm:pt modelId="{12A35414-FD25-4B78-B830-A1DA183754D3}" type="pres">
      <dgm:prSet presAssocID="{3DDC70C0-09FF-485A-90F7-35E8AEDC9A9C}" presName="hierChild3" presStyleCnt="0"/>
      <dgm:spPr/>
    </dgm:pt>
    <dgm:pt modelId="{1C965861-4154-4ECA-9266-96A765A80004}" type="pres">
      <dgm:prSet presAssocID="{5A79565A-2F86-46C2-844F-3749BD1FC767}" presName="Name25" presStyleLbl="parChTrans1D2" presStyleIdx="1" presStyleCnt="2"/>
      <dgm:spPr/>
      <dgm:t>
        <a:bodyPr/>
        <a:lstStyle/>
        <a:p>
          <a:endParaRPr lang="lt-LT"/>
        </a:p>
      </dgm:t>
    </dgm:pt>
    <dgm:pt modelId="{306018C5-4128-4F51-8070-2F76CB6D0687}" type="pres">
      <dgm:prSet presAssocID="{5A79565A-2F86-46C2-844F-3749BD1FC767}" presName="connTx" presStyleLbl="parChTrans1D2" presStyleIdx="1" presStyleCnt="2"/>
      <dgm:spPr/>
      <dgm:t>
        <a:bodyPr/>
        <a:lstStyle/>
        <a:p>
          <a:endParaRPr lang="lt-LT"/>
        </a:p>
      </dgm:t>
    </dgm:pt>
    <dgm:pt modelId="{35312DAF-32ED-4257-B260-D20E01096CC0}" type="pres">
      <dgm:prSet presAssocID="{50E20A04-D4ED-4B77-B04F-6424F0430AE8}" presName="Name30" presStyleCnt="0"/>
      <dgm:spPr/>
    </dgm:pt>
    <dgm:pt modelId="{E0371036-D7C5-4471-B427-843BFE6502B5}" type="pres">
      <dgm:prSet presAssocID="{50E20A04-D4ED-4B77-B04F-6424F0430AE8}" presName="level2Shape" presStyleLbl="node2" presStyleIdx="1" presStyleCnt="2" custScaleX="36459" custLinFactNeighborX="-16951" custLinFactNeighborY="5841"/>
      <dgm:spPr/>
      <dgm:t>
        <a:bodyPr/>
        <a:lstStyle/>
        <a:p>
          <a:endParaRPr lang="lt-LT"/>
        </a:p>
      </dgm:t>
    </dgm:pt>
    <dgm:pt modelId="{D0D38C4B-0BCB-445B-B922-78FCA005F6E8}" type="pres">
      <dgm:prSet presAssocID="{50E20A04-D4ED-4B77-B04F-6424F0430AE8}" presName="hierChild3" presStyleCnt="0"/>
      <dgm:spPr/>
    </dgm:pt>
    <dgm:pt modelId="{A44329C8-FEC9-4920-924C-EA2B1FB0821E}" type="pres">
      <dgm:prSet presAssocID="{E4A86D27-61B9-4BE5-89E3-45650B40D091}" presName="Name25" presStyleLbl="parChTrans1D3" presStyleIdx="4" presStyleCnt="5"/>
      <dgm:spPr/>
      <dgm:t>
        <a:bodyPr/>
        <a:lstStyle/>
        <a:p>
          <a:endParaRPr lang="lt-LT"/>
        </a:p>
      </dgm:t>
    </dgm:pt>
    <dgm:pt modelId="{1C07C8B8-F0B1-4A67-986A-8A72A8030EF8}" type="pres">
      <dgm:prSet presAssocID="{E4A86D27-61B9-4BE5-89E3-45650B40D091}" presName="connTx" presStyleLbl="parChTrans1D3" presStyleIdx="4" presStyleCnt="5"/>
      <dgm:spPr/>
      <dgm:t>
        <a:bodyPr/>
        <a:lstStyle/>
        <a:p>
          <a:endParaRPr lang="lt-LT"/>
        </a:p>
      </dgm:t>
    </dgm:pt>
    <dgm:pt modelId="{3D5154F4-A27F-4F32-8121-3B7ACBEE9497}" type="pres">
      <dgm:prSet presAssocID="{AE9338E8-DADC-4922-B47C-652E518B1C8A}" presName="Name30" presStyleCnt="0"/>
      <dgm:spPr/>
    </dgm:pt>
    <dgm:pt modelId="{D113AD23-A917-4B70-9255-909F85F07B52}" type="pres">
      <dgm:prSet presAssocID="{AE9338E8-DADC-4922-B47C-652E518B1C8A}" presName="level2Shape" presStyleLbl="node3" presStyleIdx="4" presStyleCnt="5" custScaleX="162209" custScaleY="94656" custLinFactNeighborX="-39756" custLinFactNeighborY="22973"/>
      <dgm:spPr/>
      <dgm:t>
        <a:bodyPr/>
        <a:lstStyle/>
        <a:p>
          <a:endParaRPr lang="lt-LT"/>
        </a:p>
      </dgm:t>
    </dgm:pt>
    <dgm:pt modelId="{C828418C-F0AF-441B-B59C-34752DE761E9}" type="pres">
      <dgm:prSet presAssocID="{AE9338E8-DADC-4922-B47C-652E518B1C8A}" presName="hierChild3" presStyleCnt="0"/>
      <dgm:spPr/>
    </dgm:pt>
    <dgm:pt modelId="{2388D8AF-CB7F-4173-9125-FDE04B23863C}" type="pres">
      <dgm:prSet presAssocID="{D0B71602-0E80-4F6E-B706-955918EA9DEC}" presName="bgShapesFlow" presStyleCnt="0"/>
      <dgm:spPr/>
    </dgm:pt>
  </dgm:ptLst>
  <dgm:cxnLst>
    <dgm:cxn modelId="{A4837211-4AF3-41AC-889E-5BE62B7BA3FC}" type="presOf" srcId="{32DEF2C3-17E8-4D64-A37F-49C1EDDCB9A3}" destId="{6F6E69EE-C4E0-4383-A047-FF1B33FB6634}" srcOrd="0" destOrd="0" presId="urn:microsoft.com/office/officeart/2005/8/layout/hierarchy5"/>
    <dgm:cxn modelId="{5AF0C788-2C9D-41D7-A30A-B257290EBB5E}" type="presOf" srcId="{01D26789-B515-413C-A885-8ECE10A69A50}" destId="{DF39427E-840E-448C-A3C3-EF4E4645CC04}" srcOrd="0" destOrd="0" presId="urn:microsoft.com/office/officeart/2005/8/layout/hierarchy5"/>
    <dgm:cxn modelId="{0C939D6E-C4D6-485B-984D-258BF5D4964F}" type="presOf" srcId="{5A79565A-2F86-46C2-844F-3749BD1FC767}" destId="{1C965861-4154-4ECA-9266-96A765A80004}" srcOrd="0" destOrd="0" presId="urn:microsoft.com/office/officeart/2005/8/layout/hierarchy5"/>
    <dgm:cxn modelId="{DB507654-9AB0-47E7-B2DF-D6F5A936BDAD}" type="presOf" srcId="{21792E89-D577-4994-8021-3B824CC17313}" destId="{21C8600F-4FD9-4902-B96F-BCC29AE38EB9}" srcOrd="0" destOrd="0" presId="urn:microsoft.com/office/officeart/2005/8/layout/hierarchy5"/>
    <dgm:cxn modelId="{4A0A6009-AC4C-47A1-B3D7-EA9C7DFD48D1}" type="presOf" srcId="{56CAFBF6-D4C5-4027-8450-3927896372A3}" destId="{82DA5D79-1258-42AD-BAD7-8D6155540BD7}" srcOrd="1" destOrd="0" presId="urn:microsoft.com/office/officeart/2005/8/layout/hierarchy5"/>
    <dgm:cxn modelId="{8755127F-7C60-468B-AEC6-528DF0AF3697}" type="presOf" srcId="{ADB0CC88-11DA-4414-9842-C5D824399BD8}" destId="{594788EB-F170-487A-B4A8-4B653590158D}" srcOrd="0" destOrd="0" presId="urn:microsoft.com/office/officeart/2005/8/layout/hierarchy5"/>
    <dgm:cxn modelId="{129B7885-FB00-47C4-B7D5-F5478E0E6368}" type="presOf" srcId="{5DAAACFD-7664-4AED-A97B-7F5C41BAE904}" destId="{C51D1B2E-BABF-4338-8A2F-8F21C3443C45}" srcOrd="0" destOrd="0" presId="urn:microsoft.com/office/officeart/2005/8/layout/hierarchy5"/>
    <dgm:cxn modelId="{C72FFDE4-F488-49F8-B8FE-F30CCDCCA250}" type="presOf" srcId="{5DAAACFD-7664-4AED-A97B-7F5C41BAE904}" destId="{1FC1EF10-BA99-473A-AC3E-B632DD8CEB35}" srcOrd="1" destOrd="0" presId="urn:microsoft.com/office/officeart/2005/8/layout/hierarchy5"/>
    <dgm:cxn modelId="{494650BB-30BE-4B1E-9FF4-EAB9437D7270}" type="presOf" srcId="{7B1F3935-E447-4C50-991F-C6BFECB39B24}" destId="{9F4A29CB-6937-48B7-8C65-37533CC5EA79}" srcOrd="1" destOrd="0" presId="urn:microsoft.com/office/officeart/2005/8/layout/hierarchy5"/>
    <dgm:cxn modelId="{12410016-1968-4524-84FD-A092C3D42635}" type="presOf" srcId="{50E20A04-D4ED-4B77-B04F-6424F0430AE8}" destId="{E0371036-D7C5-4471-B427-843BFE6502B5}" srcOrd="0" destOrd="0" presId="urn:microsoft.com/office/officeart/2005/8/layout/hierarchy5"/>
    <dgm:cxn modelId="{1B60FA96-4807-4B22-970E-8DC453B2C1EE}" srcId="{FB5E55D1-2632-44F6-90ED-A230B4D5EEB3}" destId="{ADB0CC88-11DA-4414-9842-C5D824399BD8}" srcOrd="0" destOrd="0" parTransId="{6F9FE09D-00D1-4468-9809-7DED201E1893}" sibTransId="{CFDD3C66-EBAA-4B50-8D11-15CD179EC8CB}"/>
    <dgm:cxn modelId="{EFA75D93-1D46-44B2-9477-DBC767868DE3}" type="presOf" srcId="{1C539E40-36AC-4A8D-8A26-729D2D11AF86}" destId="{BBC192B6-CF54-4283-9679-7E3FFB74282E}" srcOrd="0" destOrd="0" presId="urn:microsoft.com/office/officeart/2005/8/layout/hierarchy5"/>
    <dgm:cxn modelId="{AD7D3257-D425-47AD-9A29-B34A4E419CDF}" type="presOf" srcId="{AE9338E8-DADC-4922-B47C-652E518B1C8A}" destId="{D113AD23-A917-4B70-9255-909F85F07B52}" srcOrd="0" destOrd="0" presId="urn:microsoft.com/office/officeart/2005/8/layout/hierarchy5"/>
    <dgm:cxn modelId="{6F9F7CBC-752F-4218-8544-2103801A2685}" srcId="{C7CEE852-7F22-42B5-9609-42C3332BE52D}" destId="{50E20A04-D4ED-4B77-B04F-6424F0430AE8}" srcOrd="1" destOrd="0" parTransId="{5A79565A-2F86-46C2-844F-3749BD1FC767}" sibTransId="{DE37AA6F-2B28-43FB-A9B2-1781CC3C4FB9}"/>
    <dgm:cxn modelId="{DE824E89-40CA-4301-A48B-A68061952EB1}" srcId="{FB5E55D1-2632-44F6-90ED-A230B4D5EEB3}" destId="{AD87E619-CED9-4B6F-9ED8-030F9CB01D32}" srcOrd="2" destOrd="0" parTransId="{1C539E40-36AC-4A8D-8A26-729D2D11AF86}" sibTransId="{1DF2B611-C18E-4745-9B63-1BE1B78BFCC8}"/>
    <dgm:cxn modelId="{5EDDF57C-2E3D-4748-BE45-99B8F8F8AC9D}" type="presOf" srcId="{C7CEE852-7F22-42B5-9609-42C3332BE52D}" destId="{B68AA9DF-11B2-4A92-9D56-06CF4EB9062F}" srcOrd="0" destOrd="0" presId="urn:microsoft.com/office/officeart/2005/8/layout/hierarchy5"/>
    <dgm:cxn modelId="{8062DB13-210B-497E-950E-C08AA4640803}" type="presOf" srcId="{E4A86D27-61B9-4BE5-89E3-45650B40D091}" destId="{1C07C8B8-F0B1-4A67-986A-8A72A8030EF8}" srcOrd="1" destOrd="0" presId="urn:microsoft.com/office/officeart/2005/8/layout/hierarchy5"/>
    <dgm:cxn modelId="{C893D1B9-C418-4BDA-BEEC-95BE156C6409}" srcId="{AD87E619-CED9-4B6F-9ED8-030F9CB01D32}" destId="{21792E89-D577-4994-8021-3B824CC17313}" srcOrd="0" destOrd="0" parTransId="{56CAFBF6-D4C5-4027-8450-3927896372A3}" sibTransId="{8A35E577-E6C5-4A3F-A5ED-D78584296421}"/>
    <dgm:cxn modelId="{5D778514-C0D3-4A8B-A7D0-E0296B6852CB}" type="presOf" srcId="{3DDC70C0-09FF-485A-90F7-35E8AEDC9A9C}" destId="{4600C22C-4EF8-4478-84F4-01739B091EE0}" srcOrd="0" destOrd="0" presId="urn:microsoft.com/office/officeart/2005/8/layout/hierarchy5"/>
    <dgm:cxn modelId="{9C187E1F-5479-4DEA-85E6-45DE782996CD}" type="presOf" srcId="{32DEF2C3-17E8-4D64-A37F-49C1EDDCB9A3}" destId="{EB76ED42-8ED6-430F-BFB2-93A8C5B6CFEA}" srcOrd="1" destOrd="0" presId="urn:microsoft.com/office/officeart/2005/8/layout/hierarchy5"/>
    <dgm:cxn modelId="{3873972C-7050-4C3C-BF81-9217A4A7F9C9}" type="presOf" srcId="{6F9FE09D-00D1-4468-9809-7DED201E1893}" destId="{2D228FB1-8479-4B1A-9FEE-902A4530C56A}" srcOrd="0" destOrd="0" presId="urn:microsoft.com/office/officeart/2005/8/layout/hierarchy5"/>
    <dgm:cxn modelId="{4A913DBF-60A6-4517-AF83-3539BD806AC7}" srcId="{AD87E619-CED9-4B6F-9ED8-030F9CB01D32}" destId="{3E89D7E1-550C-4E75-A37C-E71D232DFEE5}" srcOrd="1" destOrd="0" parTransId="{5DAAACFD-7664-4AED-A97B-7F5C41BAE904}" sibTransId="{88D8DB3D-EBF5-4613-9F35-3B649C85CF7F}"/>
    <dgm:cxn modelId="{05DAAE8F-DA46-457A-A0FF-A35E8A095E66}" srcId="{50E20A04-D4ED-4B77-B04F-6424F0430AE8}" destId="{AE9338E8-DADC-4922-B47C-652E518B1C8A}" srcOrd="0" destOrd="0" parTransId="{E4A86D27-61B9-4BE5-89E3-45650B40D091}" sibTransId="{F5D087BD-525B-4115-8A65-9D894199DB95}"/>
    <dgm:cxn modelId="{3B28F76E-3FBB-4B21-8BF3-F53F73741288}" type="presOf" srcId="{AD87E619-CED9-4B6F-9ED8-030F9CB01D32}" destId="{A5166313-B3AE-4995-BBF8-66FAA3E1A333}" srcOrd="0" destOrd="0" presId="urn:microsoft.com/office/officeart/2005/8/layout/hierarchy5"/>
    <dgm:cxn modelId="{AE2C2B5E-2533-4FDA-BB9B-9D5ECBBA84B4}" type="presOf" srcId="{56CAFBF6-D4C5-4027-8450-3927896372A3}" destId="{D99019D1-1FBD-4EF0-961B-C99D4E6BE504}" srcOrd="0" destOrd="0" presId="urn:microsoft.com/office/officeart/2005/8/layout/hierarchy5"/>
    <dgm:cxn modelId="{21D40515-7949-4C69-B7DB-EB53282C54A1}" type="presOf" srcId="{C81B4D5F-2254-4F43-AC71-BFF2C5D0BB20}" destId="{363BC22F-83DC-4F28-9F88-4E7533D66D9E}" srcOrd="1" destOrd="0" presId="urn:microsoft.com/office/officeart/2005/8/layout/hierarchy5"/>
    <dgm:cxn modelId="{6DA765E4-CA74-4BDB-9BDD-2B95D7DC7118}" type="presOf" srcId="{1C539E40-36AC-4A8D-8A26-729D2D11AF86}" destId="{F9C13D8A-528A-42E4-ADD5-8035B26F57B9}" srcOrd="1" destOrd="0" presId="urn:microsoft.com/office/officeart/2005/8/layout/hierarchy5"/>
    <dgm:cxn modelId="{2FE44B82-CE4F-4767-9744-4DA7DEB6A457}" type="presOf" srcId="{6F9FE09D-00D1-4468-9809-7DED201E1893}" destId="{0EC988F0-BA58-4F19-B762-A32D66447168}" srcOrd="1" destOrd="0" presId="urn:microsoft.com/office/officeart/2005/8/layout/hierarchy5"/>
    <dgm:cxn modelId="{AA800F55-EB89-4579-B16B-E319CA1F504B}" type="presOf" srcId="{C81B4D5F-2254-4F43-AC71-BFF2C5D0BB20}" destId="{FEC83396-0603-4175-9AF5-A4E62D9C06F0}" srcOrd="0" destOrd="0" presId="urn:microsoft.com/office/officeart/2005/8/layout/hierarchy5"/>
    <dgm:cxn modelId="{8122F49E-E5B5-4710-AC5C-74A923E732B6}" type="presOf" srcId="{7B1F3935-E447-4C50-991F-C6BFECB39B24}" destId="{E80AC85B-0DE7-4148-99A5-AC82324A36CE}" srcOrd="0" destOrd="0" presId="urn:microsoft.com/office/officeart/2005/8/layout/hierarchy5"/>
    <dgm:cxn modelId="{0773C767-AE95-4226-BA1C-DCB921197899}" srcId="{FB5E55D1-2632-44F6-90ED-A230B4D5EEB3}" destId="{3DDC70C0-09FF-485A-90F7-35E8AEDC9A9C}" srcOrd="3" destOrd="0" parTransId="{C81B4D5F-2254-4F43-AC71-BFF2C5D0BB20}" sibTransId="{50F905B4-762F-4E71-8B84-BE2B1CB3CD8A}"/>
    <dgm:cxn modelId="{8D1CDDA3-055C-48E2-99F8-8CB1CB813260}" type="presOf" srcId="{3E89D7E1-550C-4E75-A37C-E71D232DFEE5}" destId="{60785CBC-BD75-4265-B98C-59CC6CF7CE75}" srcOrd="0" destOrd="0" presId="urn:microsoft.com/office/officeart/2005/8/layout/hierarchy5"/>
    <dgm:cxn modelId="{B2957B68-A294-411D-9EFD-52E6D98460F5}" type="presOf" srcId="{E4A86D27-61B9-4BE5-89E3-45650B40D091}" destId="{A44329C8-FEC9-4920-924C-EA2B1FB0821E}" srcOrd="0" destOrd="0" presId="urn:microsoft.com/office/officeart/2005/8/layout/hierarchy5"/>
    <dgm:cxn modelId="{A7AD1560-F734-4531-8B15-10F4D24FD5F4}" type="presOf" srcId="{FB5E55D1-2632-44F6-90ED-A230B4D5EEB3}" destId="{6921F5BD-320D-41A0-98FC-AAC44AACB387}" srcOrd="0" destOrd="0" presId="urn:microsoft.com/office/officeart/2005/8/layout/hierarchy5"/>
    <dgm:cxn modelId="{CA6E19AD-3C0F-4102-8C5B-F7FD931E2D9B}" type="presOf" srcId="{D0B71602-0E80-4F6E-B706-955918EA9DEC}" destId="{EE5E705D-6668-47BA-A5AC-01313318D254}" srcOrd="0" destOrd="0" presId="urn:microsoft.com/office/officeart/2005/8/layout/hierarchy5"/>
    <dgm:cxn modelId="{4F7F6008-47AF-4D65-9434-F2EC8557F2D1}" srcId="{D0B71602-0E80-4F6E-B706-955918EA9DEC}" destId="{C7CEE852-7F22-42B5-9609-42C3332BE52D}" srcOrd="0" destOrd="0" parTransId="{CD6EEA85-A5F9-4C36-BC61-FCF7FC57C02D}" sibTransId="{C4C6537D-DB5C-4F07-A872-B1BEE55D233D}"/>
    <dgm:cxn modelId="{85F4FED5-302E-48C9-AE64-8B5F6DB013AF}" type="presOf" srcId="{5A79565A-2F86-46C2-844F-3749BD1FC767}" destId="{306018C5-4128-4F51-8070-2F76CB6D0687}" srcOrd="1" destOrd="0" presId="urn:microsoft.com/office/officeart/2005/8/layout/hierarchy5"/>
    <dgm:cxn modelId="{97488A4E-2D94-4570-A349-7AF509634B96}" srcId="{FB5E55D1-2632-44F6-90ED-A230B4D5EEB3}" destId="{01D26789-B515-413C-A885-8ECE10A69A50}" srcOrd="1" destOrd="0" parTransId="{32DEF2C3-17E8-4D64-A37F-49C1EDDCB9A3}" sibTransId="{66E3DBC7-0A99-4C3F-9205-E5B494C4297C}"/>
    <dgm:cxn modelId="{7763E143-6F5E-4037-B7F1-467C8E03298A}" srcId="{C7CEE852-7F22-42B5-9609-42C3332BE52D}" destId="{FB5E55D1-2632-44F6-90ED-A230B4D5EEB3}" srcOrd="0" destOrd="0" parTransId="{7B1F3935-E447-4C50-991F-C6BFECB39B24}" sibTransId="{DFD61769-206F-4949-A52D-ADEA07F42E8A}"/>
    <dgm:cxn modelId="{66DBDF0E-8E32-42F4-97BC-0C62EFE307C0}" type="presParOf" srcId="{EE5E705D-6668-47BA-A5AC-01313318D254}" destId="{24C6E7F4-4FF4-4923-8EEB-D74666C9A286}" srcOrd="0" destOrd="0" presId="urn:microsoft.com/office/officeart/2005/8/layout/hierarchy5"/>
    <dgm:cxn modelId="{29BBBED2-5304-414A-9F3C-9FE25A1A41F9}" type="presParOf" srcId="{24C6E7F4-4FF4-4923-8EEB-D74666C9A286}" destId="{A58C25F3-1574-4029-A850-0D1EB89F1BA1}" srcOrd="0" destOrd="0" presId="urn:microsoft.com/office/officeart/2005/8/layout/hierarchy5"/>
    <dgm:cxn modelId="{ED843637-668F-4332-8FFC-90070752AD96}" type="presParOf" srcId="{A58C25F3-1574-4029-A850-0D1EB89F1BA1}" destId="{35514AB0-B9E7-4222-8223-F37B1CAFBC50}" srcOrd="0" destOrd="0" presId="urn:microsoft.com/office/officeart/2005/8/layout/hierarchy5"/>
    <dgm:cxn modelId="{AA92D0E7-11E9-4E83-BBC1-065D50B3E698}" type="presParOf" srcId="{35514AB0-B9E7-4222-8223-F37B1CAFBC50}" destId="{B68AA9DF-11B2-4A92-9D56-06CF4EB9062F}" srcOrd="0" destOrd="0" presId="urn:microsoft.com/office/officeart/2005/8/layout/hierarchy5"/>
    <dgm:cxn modelId="{FD0AB474-110A-4C86-85A6-D7F87D7927F6}" type="presParOf" srcId="{35514AB0-B9E7-4222-8223-F37B1CAFBC50}" destId="{0095352A-6088-4744-A248-2D65295ABD6D}" srcOrd="1" destOrd="0" presId="urn:microsoft.com/office/officeart/2005/8/layout/hierarchy5"/>
    <dgm:cxn modelId="{83C36A26-2271-4EA3-9267-C05FC2D55F1C}" type="presParOf" srcId="{0095352A-6088-4744-A248-2D65295ABD6D}" destId="{E80AC85B-0DE7-4148-99A5-AC82324A36CE}" srcOrd="0" destOrd="0" presId="urn:microsoft.com/office/officeart/2005/8/layout/hierarchy5"/>
    <dgm:cxn modelId="{3F9F1E22-CF95-4DCA-83DE-B50822ABC44F}" type="presParOf" srcId="{E80AC85B-0DE7-4148-99A5-AC82324A36CE}" destId="{9F4A29CB-6937-48B7-8C65-37533CC5EA79}" srcOrd="0" destOrd="0" presId="urn:microsoft.com/office/officeart/2005/8/layout/hierarchy5"/>
    <dgm:cxn modelId="{54D53127-65F5-4113-9264-CEE3766D8891}" type="presParOf" srcId="{0095352A-6088-4744-A248-2D65295ABD6D}" destId="{9957601E-2784-4D0D-A963-4D7D8CBE7FFB}" srcOrd="1" destOrd="0" presId="urn:microsoft.com/office/officeart/2005/8/layout/hierarchy5"/>
    <dgm:cxn modelId="{F3F875CD-7CAF-4AD4-9720-F8306171EA3E}" type="presParOf" srcId="{9957601E-2784-4D0D-A963-4D7D8CBE7FFB}" destId="{6921F5BD-320D-41A0-98FC-AAC44AACB387}" srcOrd="0" destOrd="0" presId="urn:microsoft.com/office/officeart/2005/8/layout/hierarchy5"/>
    <dgm:cxn modelId="{385C9F40-B250-4A3F-B23A-4EA8B48F235C}" type="presParOf" srcId="{9957601E-2784-4D0D-A963-4D7D8CBE7FFB}" destId="{6DDA7DB5-71F6-48A0-8458-3418758504BE}" srcOrd="1" destOrd="0" presId="urn:microsoft.com/office/officeart/2005/8/layout/hierarchy5"/>
    <dgm:cxn modelId="{BFFCCEFB-8FB1-4CDE-881F-BBE59F283084}" type="presParOf" srcId="{6DDA7DB5-71F6-48A0-8458-3418758504BE}" destId="{2D228FB1-8479-4B1A-9FEE-902A4530C56A}" srcOrd="0" destOrd="0" presId="urn:microsoft.com/office/officeart/2005/8/layout/hierarchy5"/>
    <dgm:cxn modelId="{231A8EFA-E05E-4D4A-8935-DE670440192E}" type="presParOf" srcId="{2D228FB1-8479-4B1A-9FEE-902A4530C56A}" destId="{0EC988F0-BA58-4F19-B762-A32D66447168}" srcOrd="0" destOrd="0" presId="urn:microsoft.com/office/officeart/2005/8/layout/hierarchy5"/>
    <dgm:cxn modelId="{B9B03932-2D8D-4D9C-9BDB-90E700560660}" type="presParOf" srcId="{6DDA7DB5-71F6-48A0-8458-3418758504BE}" destId="{692B85CF-32C8-4416-B4A6-4A9C23B05918}" srcOrd="1" destOrd="0" presId="urn:microsoft.com/office/officeart/2005/8/layout/hierarchy5"/>
    <dgm:cxn modelId="{2D409F98-5E49-4685-A911-2BAA0C5356D6}" type="presParOf" srcId="{692B85CF-32C8-4416-B4A6-4A9C23B05918}" destId="{594788EB-F170-487A-B4A8-4B653590158D}" srcOrd="0" destOrd="0" presId="urn:microsoft.com/office/officeart/2005/8/layout/hierarchy5"/>
    <dgm:cxn modelId="{9E0D3177-4486-4F53-BBFC-46F326EF9ECC}" type="presParOf" srcId="{692B85CF-32C8-4416-B4A6-4A9C23B05918}" destId="{BCB3540A-2DF5-43F8-85EA-9038A777DA18}" srcOrd="1" destOrd="0" presId="urn:microsoft.com/office/officeart/2005/8/layout/hierarchy5"/>
    <dgm:cxn modelId="{0D10BA3C-9773-41AF-9ED4-04A292E883FD}" type="presParOf" srcId="{6DDA7DB5-71F6-48A0-8458-3418758504BE}" destId="{6F6E69EE-C4E0-4383-A047-FF1B33FB6634}" srcOrd="2" destOrd="0" presId="urn:microsoft.com/office/officeart/2005/8/layout/hierarchy5"/>
    <dgm:cxn modelId="{44977D6A-1FBF-410A-B0EB-FEF92917FBB6}" type="presParOf" srcId="{6F6E69EE-C4E0-4383-A047-FF1B33FB6634}" destId="{EB76ED42-8ED6-430F-BFB2-93A8C5B6CFEA}" srcOrd="0" destOrd="0" presId="urn:microsoft.com/office/officeart/2005/8/layout/hierarchy5"/>
    <dgm:cxn modelId="{4827BC54-8C8D-4DC0-9FA0-B5E39222384F}" type="presParOf" srcId="{6DDA7DB5-71F6-48A0-8458-3418758504BE}" destId="{90B3E8AC-E849-495E-ABA6-00BFD24E1D8B}" srcOrd="3" destOrd="0" presId="urn:microsoft.com/office/officeart/2005/8/layout/hierarchy5"/>
    <dgm:cxn modelId="{783CB09B-8EFA-453A-927F-7EC253D627D5}" type="presParOf" srcId="{90B3E8AC-E849-495E-ABA6-00BFD24E1D8B}" destId="{DF39427E-840E-448C-A3C3-EF4E4645CC04}" srcOrd="0" destOrd="0" presId="urn:microsoft.com/office/officeart/2005/8/layout/hierarchy5"/>
    <dgm:cxn modelId="{0FF4B156-CCCA-439B-96DF-394E1866BB86}" type="presParOf" srcId="{90B3E8AC-E849-495E-ABA6-00BFD24E1D8B}" destId="{2200497B-13C2-4E4A-8C19-BDA6973805D6}" srcOrd="1" destOrd="0" presId="urn:microsoft.com/office/officeart/2005/8/layout/hierarchy5"/>
    <dgm:cxn modelId="{13181521-36B6-469B-BBFA-3111D166F4C0}" type="presParOf" srcId="{6DDA7DB5-71F6-48A0-8458-3418758504BE}" destId="{BBC192B6-CF54-4283-9679-7E3FFB74282E}" srcOrd="4" destOrd="0" presId="urn:microsoft.com/office/officeart/2005/8/layout/hierarchy5"/>
    <dgm:cxn modelId="{5B14534F-ED19-4D95-BC46-6B87A328AC48}" type="presParOf" srcId="{BBC192B6-CF54-4283-9679-7E3FFB74282E}" destId="{F9C13D8A-528A-42E4-ADD5-8035B26F57B9}" srcOrd="0" destOrd="0" presId="urn:microsoft.com/office/officeart/2005/8/layout/hierarchy5"/>
    <dgm:cxn modelId="{2BDE2CCF-47E1-4EA6-A92F-0D29678BC14B}" type="presParOf" srcId="{6DDA7DB5-71F6-48A0-8458-3418758504BE}" destId="{98FC1104-13C7-4E2A-B041-076BF2A6BD21}" srcOrd="5" destOrd="0" presId="urn:microsoft.com/office/officeart/2005/8/layout/hierarchy5"/>
    <dgm:cxn modelId="{B022238C-A318-4689-A4FC-DC12E1B2AABB}" type="presParOf" srcId="{98FC1104-13C7-4E2A-B041-076BF2A6BD21}" destId="{A5166313-B3AE-4995-BBF8-66FAA3E1A333}" srcOrd="0" destOrd="0" presId="urn:microsoft.com/office/officeart/2005/8/layout/hierarchy5"/>
    <dgm:cxn modelId="{12213A37-4F3E-45A0-8B55-46ED361FD8C7}" type="presParOf" srcId="{98FC1104-13C7-4E2A-B041-076BF2A6BD21}" destId="{4744412D-AD33-4EC0-8069-438701504724}" srcOrd="1" destOrd="0" presId="urn:microsoft.com/office/officeart/2005/8/layout/hierarchy5"/>
    <dgm:cxn modelId="{C86CF0CD-85A7-42F3-B96E-650EB90EF5D4}" type="presParOf" srcId="{4744412D-AD33-4EC0-8069-438701504724}" destId="{D99019D1-1FBD-4EF0-961B-C99D4E6BE504}" srcOrd="0" destOrd="0" presId="urn:microsoft.com/office/officeart/2005/8/layout/hierarchy5"/>
    <dgm:cxn modelId="{5E27F9BA-5E2C-4612-BFE2-857ACA214125}" type="presParOf" srcId="{D99019D1-1FBD-4EF0-961B-C99D4E6BE504}" destId="{82DA5D79-1258-42AD-BAD7-8D6155540BD7}" srcOrd="0" destOrd="0" presId="urn:microsoft.com/office/officeart/2005/8/layout/hierarchy5"/>
    <dgm:cxn modelId="{B9D13016-47FD-411B-A291-DE76824347FC}" type="presParOf" srcId="{4744412D-AD33-4EC0-8069-438701504724}" destId="{574D4C3D-098D-42B2-AE14-DE57457850EC}" srcOrd="1" destOrd="0" presId="urn:microsoft.com/office/officeart/2005/8/layout/hierarchy5"/>
    <dgm:cxn modelId="{EA6C7D44-B3CB-4465-B1BA-736551025F99}" type="presParOf" srcId="{574D4C3D-098D-42B2-AE14-DE57457850EC}" destId="{21C8600F-4FD9-4902-B96F-BCC29AE38EB9}" srcOrd="0" destOrd="0" presId="urn:microsoft.com/office/officeart/2005/8/layout/hierarchy5"/>
    <dgm:cxn modelId="{F0666113-43F5-483A-AD98-B0745715177F}" type="presParOf" srcId="{574D4C3D-098D-42B2-AE14-DE57457850EC}" destId="{6451FB69-726B-4B9B-A84F-415702663DB0}" srcOrd="1" destOrd="0" presId="urn:microsoft.com/office/officeart/2005/8/layout/hierarchy5"/>
    <dgm:cxn modelId="{39C85A24-304C-4350-956F-091ECD5FC553}" type="presParOf" srcId="{4744412D-AD33-4EC0-8069-438701504724}" destId="{C51D1B2E-BABF-4338-8A2F-8F21C3443C45}" srcOrd="2" destOrd="0" presId="urn:microsoft.com/office/officeart/2005/8/layout/hierarchy5"/>
    <dgm:cxn modelId="{2025EECB-EBBD-4CBF-A59D-D612521B5D7B}" type="presParOf" srcId="{C51D1B2E-BABF-4338-8A2F-8F21C3443C45}" destId="{1FC1EF10-BA99-473A-AC3E-B632DD8CEB35}" srcOrd="0" destOrd="0" presId="urn:microsoft.com/office/officeart/2005/8/layout/hierarchy5"/>
    <dgm:cxn modelId="{28001F8D-8CDA-4556-8EB9-A3C17F5FC98A}" type="presParOf" srcId="{4744412D-AD33-4EC0-8069-438701504724}" destId="{308E142A-745A-46CA-88B3-E0F39EB0D16B}" srcOrd="3" destOrd="0" presId="urn:microsoft.com/office/officeart/2005/8/layout/hierarchy5"/>
    <dgm:cxn modelId="{589F3FB4-64A0-4F57-8D39-26C5741783FB}" type="presParOf" srcId="{308E142A-745A-46CA-88B3-E0F39EB0D16B}" destId="{60785CBC-BD75-4265-B98C-59CC6CF7CE75}" srcOrd="0" destOrd="0" presId="urn:microsoft.com/office/officeart/2005/8/layout/hierarchy5"/>
    <dgm:cxn modelId="{C9841F58-E990-4BAC-B71C-67C77E9B7E99}" type="presParOf" srcId="{308E142A-745A-46CA-88B3-E0F39EB0D16B}" destId="{DC0C26D6-63C2-4A38-87B5-EA2AD871811F}" srcOrd="1" destOrd="0" presId="urn:microsoft.com/office/officeart/2005/8/layout/hierarchy5"/>
    <dgm:cxn modelId="{21F329B0-A991-457A-8409-A2F95B99995B}" type="presParOf" srcId="{6DDA7DB5-71F6-48A0-8458-3418758504BE}" destId="{FEC83396-0603-4175-9AF5-A4E62D9C06F0}" srcOrd="6" destOrd="0" presId="urn:microsoft.com/office/officeart/2005/8/layout/hierarchy5"/>
    <dgm:cxn modelId="{B54838B9-2286-4DD1-BCCF-71179F17D1AD}" type="presParOf" srcId="{FEC83396-0603-4175-9AF5-A4E62D9C06F0}" destId="{363BC22F-83DC-4F28-9F88-4E7533D66D9E}" srcOrd="0" destOrd="0" presId="urn:microsoft.com/office/officeart/2005/8/layout/hierarchy5"/>
    <dgm:cxn modelId="{00C9BA91-D8C6-4397-B565-08FF7F8EE05C}" type="presParOf" srcId="{6DDA7DB5-71F6-48A0-8458-3418758504BE}" destId="{8C7E605C-6CBF-4B4E-AD50-276D774E4D22}" srcOrd="7" destOrd="0" presId="urn:microsoft.com/office/officeart/2005/8/layout/hierarchy5"/>
    <dgm:cxn modelId="{98961829-4964-455D-9EAF-0F8DA85868E9}" type="presParOf" srcId="{8C7E605C-6CBF-4B4E-AD50-276D774E4D22}" destId="{4600C22C-4EF8-4478-84F4-01739B091EE0}" srcOrd="0" destOrd="0" presId="urn:microsoft.com/office/officeart/2005/8/layout/hierarchy5"/>
    <dgm:cxn modelId="{3E931D8E-B88D-459A-9BBE-F3926E159C4E}" type="presParOf" srcId="{8C7E605C-6CBF-4B4E-AD50-276D774E4D22}" destId="{12A35414-FD25-4B78-B830-A1DA183754D3}" srcOrd="1" destOrd="0" presId="urn:microsoft.com/office/officeart/2005/8/layout/hierarchy5"/>
    <dgm:cxn modelId="{849F1E16-376F-4AB4-B300-756216568E91}" type="presParOf" srcId="{0095352A-6088-4744-A248-2D65295ABD6D}" destId="{1C965861-4154-4ECA-9266-96A765A80004}" srcOrd="2" destOrd="0" presId="urn:microsoft.com/office/officeart/2005/8/layout/hierarchy5"/>
    <dgm:cxn modelId="{9DB48295-0883-4E15-8D68-D4AAC3F8AEA4}" type="presParOf" srcId="{1C965861-4154-4ECA-9266-96A765A80004}" destId="{306018C5-4128-4F51-8070-2F76CB6D0687}" srcOrd="0" destOrd="0" presId="urn:microsoft.com/office/officeart/2005/8/layout/hierarchy5"/>
    <dgm:cxn modelId="{97792EF1-00C3-4B2F-B89D-2BD8A4DE8D79}" type="presParOf" srcId="{0095352A-6088-4744-A248-2D65295ABD6D}" destId="{35312DAF-32ED-4257-B260-D20E01096CC0}" srcOrd="3" destOrd="0" presId="urn:microsoft.com/office/officeart/2005/8/layout/hierarchy5"/>
    <dgm:cxn modelId="{2DD1F45D-7E7B-4723-9755-C26B302B68B2}" type="presParOf" srcId="{35312DAF-32ED-4257-B260-D20E01096CC0}" destId="{E0371036-D7C5-4471-B427-843BFE6502B5}" srcOrd="0" destOrd="0" presId="urn:microsoft.com/office/officeart/2005/8/layout/hierarchy5"/>
    <dgm:cxn modelId="{890CB306-8259-42FA-B3CE-CFF82BCED765}" type="presParOf" srcId="{35312DAF-32ED-4257-B260-D20E01096CC0}" destId="{D0D38C4B-0BCB-445B-B922-78FCA005F6E8}" srcOrd="1" destOrd="0" presId="urn:microsoft.com/office/officeart/2005/8/layout/hierarchy5"/>
    <dgm:cxn modelId="{61CF52CC-3A5E-4D07-A023-AEC55F92CA31}" type="presParOf" srcId="{D0D38C4B-0BCB-445B-B922-78FCA005F6E8}" destId="{A44329C8-FEC9-4920-924C-EA2B1FB0821E}" srcOrd="0" destOrd="0" presId="urn:microsoft.com/office/officeart/2005/8/layout/hierarchy5"/>
    <dgm:cxn modelId="{A811A4E9-63DA-4429-B62F-4612465AF982}" type="presParOf" srcId="{A44329C8-FEC9-4920-924C-EA2B1FB0821E}" destId="{1C07C8B8-F0B1-4A67-986A-8A72A8030EF8}" srcOrd="0" destOrd="0" presId="urn:microsoft.com/office/officeart/2005/8/layout/hierarchy5"/>
    <dgm:cxn modelId="{DD8E6D91-C41F-4708-9783-0678744F7DE9}" type="presParOf" srcId="{D0D38C4B-0BCB-445B-B922-78FCA005F6E8}" destId="{3D5154F4-A27F-4F32-8121-3B7ACBEE9497}" srcOrd="1" destOrd="0" presId="urn:microsoft.com/office/officeart/2005/8/layout/hierarchy5"/>
    <dgm:cxn modelId="{99A424D2-29A9-47AE-9AA3-B2505DEDFB0A}" type="presParOf" srcId="{3D5154F4-A27F-4F32-8121-3B7ACBEE9497}" destId="{D113AD23-A917-4B70-9255-909F85F07B52}" srcOrd="0" destOrd="0" presId="urn:microsoft.com/office/officeart/2005/8/layout/hierarchy5"/>
    <dgm:cxn modelId="{EB0D8DE5-C538-4B3E-A4B6-42BE4FF2ACE9}" type="presParOf" srcId="{3D5154F4-A27F-4F32-8121-3B7ACBEE9497}" destId="{C828418C-F0AF-441B-B59C-34752DE761E9}" srcOrd="1" destOrd="0" presId="urn:microsoft.com/office/officeart/2005/8/layout/hierarchy5"/>
    <dgm:cxn modelId="{87A94E0F-5388-482D-8635-22A40028826A}" type="presParOf" srcId="{EE5E705D-6668-47BA-A5AC-01313318D254}" destId="{2388D8AF-CB7F-4173-9125-FDE04B23863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9AB00-9ED3-447A-B232-FA069093FBF1}" type="doc">
      <dgm:prSet loTypeId="urn:microsoft.com/office/officeart/2005/8/layout/defaul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52AB598C-82D8-4149-8D19-1BAE900F837B}">
      <dgm:prSet/>
      <dgm:spPr/>
      <dgm:t>
        <a:bodyPr/>
        <a:lstStyle/>
        <a:p>
          <a:pPr rtl="0"/>
          <a:r>
            <a:rPr lang="en-US" b="0" baseline="0" dirty="0" smtClean="0"/>
            <a:t>Survey</a:t>
          </a:r>
          <a:endParaRPr lang="lt-LT" dirty="0"/>
        </a:p>
      </dgm:t>
    </dgm:pt>
    <dgm:pt modelId="{480AB8FB-319D-4286-BF3E-5714FEB4AB0B}" type="parTrans" cxnId="{6CC5586B-C982-4159-97FF-CDA8A880BDFA}">
      <dgm:prSet/>
      <dgm:spPr/>
      <dgm:t>
        <a:bodyPr/>
        <a:lstStyle/>
        <a:p>
          <a:endParaRPr lang="lt-LT"/>
        </a:p>
      </dgm:t>
    </dgm:pt>
    <dgm:pt modelId="{76D6072C-E35A-4704-B9BC-0E920B5AA024}" type="sibTrans" cxnId="{6CC5586B-C982-4159-97FF-CDA8A880BDFA}">
      <dgm:prSet/>
      <dgm:spPr/>
      <dgm:t>
        <a:bodyPr/>
        <a:lstStyle/>
        <a:p>
          <a:endParaRPr lang="lt-LT"/>
        </a:p>
      </dgm:t>
    </dgm:pt>
    <dgm:pt modelId="{47D56872-7F86-4228-BB06-C0A453217AC6}">
      <dgm:prSet/>
      <dgm:spPr/>
      <dgm:t>
        <a:bodyPr/>
        <a:lstStyle/>
        <a:p>
          <a:pPr rtl="0"/>
          <a:r>
            <a:rPr lang="en-US" b="0" baseline="0" dirty="0" smtClean="0"/>
            <a:t>Direct contacts </a:t>
          </a:r>
          <a:endParaRPr lang="lt-LT" dirty="0"/>
        </a:p>
      </dgm:t>
    </dgm:pt>
    <dgm:pt modelId="{A5F0AA2C-F683-4697-9265-4669C4EF6648}" type="parTrans" cxnId="{0BE2FB3A-94B9-487F-B28F-7C20BF8564DF}">
      <dgm:prSet/>
      <dgm:spPr/>
      <dgm:t>
        <a:bodyPr/>
        <a:lstStyle/>
        <a:p>
          <a:endParaRPr lang="lt-LT"/>
        </a:p>
      </dgm:t>
    </dgm:pt>
    <dgm:pt modelId="{F1CCC72B-A2F6-449D-9253-0DCC585401E5}" type="sibTrans" cxnId="{0BE2FB3A-94B9-487F-B28F-7C20BF8564DF}">
      <dgm:prSet/>
      <dgm:spPr/>
      <dgm:t>
        <a:bodyPr/>
        <a:lstStyle/>
        <a:p>
          <a:endParaRPr lang="lt-LT"/>
        </a:p>
      </dgm:t>
    </dgm:pt>
    <dgm:pt modelId="{863A5C89-87E4-4DC9-AB89-E8E0EF971C18}">
      <dgm:prSet/>
      <dgm:spPr/>
      <dgm:t>
        <a:bodyPr/>
        <a:lstStyle/>
        <a:p>
          <a:pPr rtl="0"/>
          <a:r>
            <a:rPr lang="en-US" b="0" baseline="0" dirty="0" smtClean="0"/>
            <a:t>Usage statistics</a:t>
          </a:r>
          <a:endParaRPr lang="lt-LT" dirty="0"/>
        </a:p>
      </dgm:t>
    </dgm:pt>
    <dgm:pt modelId="{7FC4C35B-8970-4752-8BC4-559A4ABFCB9F}" type="parTrans" cxnId="{9EF1149C-DA6D-4D23-92F5-FD184B7CD1B5}">
      <dgm:prSet/>
      <dgm:spPr/>
      <dgm:t>
        <a:bodyPr/>
        <a:lstStyle/>
        <a:p>
          <a:endParaRPr lang="lt-LT"/>
        </a:p>
      </dgm:t>
    </dgm:pt>
    <dgm:pt modelId="{C1C4A7D1-D5F0-475A-82CC-AC6B9B0EA59E}" type="sibTrans" cxnId="{9EF1149C-DA6D-4D23-92F5-FD184B7CD1B5}">
      <dgm:prSet/>
      <dgm:spPr/>
      <dgm:t>
        <a:bodyPr/>
        <a:lstStyle/>
        <a:p>
          <a:endParaRPr lang="lt-LT"/>
        </a:p>
      </dgm:t>
    </dgm:pt>
    <dgm:pt modelId="{01B428AC-1428-4050-9BC3-FB918BA01E31}">
      <dgm:prSet/>
      <dgm:spPr/>
      <dgm:t>
        <a:bodyPr/>
        <a:lstStyle/>
        <a:p>
          <a:pPr rtl="0"/>
          <a:r>
            <a:rPr lang="en-US" b="0" baseline="0" dirty="0" smtClean="0"/>
            <a:t>Subject librarians </a:t>
          </a:r>
          <a:endParaRPr lang="lt-LT" dirty="0"/>
        </a:p>
      </dgm:t>
    </dgm:pt>
    <dgm:pt modelId="{4140BC91-A52A-4980-9BA1-DA9E71164189}" type="parTrans" cxnId="{1362BEAE-7167-48BE-A31C-C00130274BBB}">
      <dgm:prSet/>
      <dgm:spPr/>
      <dgm:t>
        <a:bodyPr/>
        <a:lstStyle/>
        <a:p>
          <a:endParaRPr lang="lt-LT"/>
        </a:p>
      </dgm:t>
    </dgm:pt>
    <dgm:pt modelId="{DDEA2F5A-D3EA-4785-BA92-C54D751F8926}" type="sibTrans" cxnId="{1362BEAE-7167-48BE-A31C-C00130274BBB}">
      <dgm:prSet/>
      <dgm:spPr/>
      <dgm:t>
        <a:bodyPr/>
        <a:lstStyle/>
        <a:p>
          <a:endParaRPr lang="lt-LT"/>
        </a:p>
      </dgm:t>
    </dgm:pt>
    <dgm:pt modelId="{B496B264-B739-4FC7-B67D-1C7CC172A447}">
      <dgm:prSet/>
      <dgm:spPr/>
      <dgm:t>
        <a:bodyPr/>
        <a:lstStyle/>
        <a:p>
          <a:pPr rtl="0"/>
          <a:r>
            <a:rPr lang="lt-LT" b="0" baseline="0" dirty="0" smtClean="0"/>
            <a:t>Trainings</a:t>
          </a:r>
          <a:endParaRPr lang="lt-LT" dirty="0"/>
        </a:p>
      </dgm:t>
    </dgm:pt>
    <dgm:pt modelId="{54BC5350-8F87-4E8A-A698-BB31DC0CF305}" type="parTrans" cxnId="{74D2B063-EBE5-4115-91B2-C2332563B408}">
      <dgm:prSet/>
      <dgm:spPr/>
      <dgm:t>
        <a:bodyPr/>
        <a:lstStyle/>
        <a:p>
          <a:endParaRPr lang="lt-LT"/>
        </a:p>
      </dgm:t>
    </dgm:pt>
    <dgm:pt modelId="{85799E8A-B51F-4664-ABCB-1F86F3A66C40}" type="sibTrans" cxnId="{74D2B063-EBE5-4115-91B2-C2332563B408}">
      <dgm:prSet/>
      <dgm:spPr/>
      <dgm:t>
        <a:bodyPr/>
        <a:lstStyle/>
        <a:p>
          <a:endParaRPr lang="lt-LT"/>
        </a:p>
      </dgm:t>
    </dgm:pt>
    <dgm:pt modelId="{1EEB1C6E-5CAA-410C-A794-5BD482126D8A}" type="pres">
      <dgm:prSet presAssocID="{B969AB00-9ED3-447A-B232-FA069093FB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62579E7-1166-4337-8B03-FE5D22A28A35}" type="pres">
      <dgm:prSet presAssocID="{52AB598C-82D8-4149-8D19-1BAE900F83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BF68CC8-498E-49C3-AE8E-758CF96DE2C3}" type="pres">
      <dgm:prSet presAssocID="{76D6072C-E35A-4704-B9BC-0E920B5AA024}" presName="sibTrans" presStyleCnt="0"/>
      <dgm:spPr/>
    </dgm:pt>
    <dgm:pt modelId="{F828B97B-FD54-4B0A-AA7B-4BFBC4C4F97C}" type="pres">
      <dgm:prSet presAssocID="{47D56872-7F86-4228-BB06-C0A453217A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450117A-5E11-4AAA-BE8C-2BB28877199C}" type="pres">
      <dgm:prSet presAssocID="{F1CCC72B-A2F6-449D-9253-0DCC585401E5}" presName="sibTrans" presStyleCnt="0"/>
      <dgm:spPr/>
    </dgm:pt>
    <dgm:pt modelId="{B435CEC5-1E51-4A0B-9307-5C079EA6B615}" type="pres">
      <dgm:prSet presAssocID="{863A5C89-87E4-4DC9-AB89-E8E0EF971C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7FF117D-2103-496B-BE60-DA93DFE63D6B}" type="pres">
      <dgm:prSet presAssocID="{C1C4A7D1-D5F0-475A-82CC-AC6B9B0EA59E}" presName="sibTrans" presStyleCnt="0"/>
      <dgm:spPr/>
    </dgm:pt>
    <dgm:pt modelId="{6E8A02CE-2F43-40A1-9F7E-18E5A14AADFD}" type="pres">
      <dgm:prSet presAssocID="{01B428AC-1428-4050-9BC3-FB918BA01E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6FEE188-36EA-461B-8C06-A0CED05E0003}" type="pres">
      <dgm:prSet presAssocID="{DDEA2F5A-D3EA-4785-BA92-C54D751F8926}" presName="sibTrans" presStyleCnt="0"/>
      <dgm:spPr/>
    </dgm:pt>
    <dgm:pt modelId="{F32DB910-204A-40A0-9663-83ACE46167B2}" type="pres">
      <dgm:prSet presAssocID="{B496B264-B739-4FC7-B67D-1C7CC172A4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4D2B063-EBE5-4115-91B2-C2332563B408}" srcId="{B969AB00-9ED3-447A-B232-FA069093FBF1}" destId="{B496B264-B739-4FC7-B67D-1C7CC172A447}" srcOrd="4" destOrd="0" parTransId="{54BC5350-8F87-4E8A-A698-BB31DC0CF305}" sibTransId="{85799E8A-B51F-4664-ABCB-1F86F3A66C40}"/>
    <dgm:cxn modelId="{3C231EE9-FCD6-4773-82BF-54EA3170FD86}" type="presOf" srcId="{47D56872-7F86-4228-BB06-C0A453217AC6}" destId="{F828B97B-FD54-4B0A-AA7B-4BFBC4C4F97C}" srcOrd="0" destOrd="0" presId="urn:microsoft.com/office/officeart/2005/8/layout/default"/>
    <dgm:cxn modelId="{023A4DA3-1AB5-4B4B-BB3E-53121710673E}" type="presOf" srcId="{863A5C89-87E4-4DC9-AB89-E8E0EF971C18}" destId="{B435CEC5-1E51-4A0B-9307-5C079EA6B615}" srcOrd="0" destOrd="0" presId="urn:microsoft.com/office/officeart/2005/8/layout/default"/>
    <dgm:cxn modelId="{5477C42B-1C8D-4AC6-83BB-B9600E1805D7}" type="presOf" srcId="{B969AB00-9ED3-447A-B232-FA069093FBF1}" destId="{1EEB1C6E-5CAA-410C-A794-5BD482126D8A}" srcOrd="0" destOrd="0" presId="urn:microsoft.com/office/officeart/2005/8/layout/default"/>
    <dgm:cxn modelId="{F31D5902-5802-4141-A2C3-F08BA0A5F51B}" type="presOf" srcId="{B496B264-B739-4FC7-B67D-1C7CC172A447}" destId="{F32DB910-204A-40A0-9663-83ACE46167B2}" srcOrd="0" destOrd="0" presId="urn:microsoft.com/office/officeart/2005/8/layout/default"/>
    <dgm:cxn modelId="{6CC5586B-C982-4159-97FF-CDA8A880BDFA}" srcId="{B969AB00-9ED3-447A-B232-FA069093FBF1}" destId="{52AB598C-82D8-4149-8D19-1BAE900F837B}" srcOrd="0" destOrd="0" parTransId="{480AB8FB-319D-4286-BF3E-5714FEB4AB0B}" sibTransId="{76D6072C-E35A-4704-B9BC-0E920B5AA024}"/>
    <dgm:cxn modelId="{0BE2FB3A-94B9-487F-B28F-7C20BF8564DF}" srcId="{B969AB00-9ED3-447A-B232-FA069093FBF1}" destId="{47D56872-7F86-4228-BB06-C0A453217AC6}" srcOrd="1" destOrd="0" parTransId="{A5F0AA2C-F683-4697-9265-4669C4EF6648}" sibTransId="{F1CCC72B-A2F6-449D-9253-0DCC585401E5}"/>
    <dgm:cxn modelId="{C2EA893A-2CF6-4942-A147-27ECE89AD8F0}" type="presOf" srcId="{52AB598C-82D8-4149-8D19-1BAE900F837B}" destId="{862579E7-1166-4337-8B03-FE5D22A28A35}" srcOrd="0" destOrd="0" presId="urn:microsoft.com/office/officeart/2005/8/layout/default"/>
    <dgm:cxn modelId="{34BBD322-454B-426C-A1AA-913735F2F043}" type="presOf" srcId="{01B428AC-1428-4050-9BC3-FB918BA01E31}" destId="{6E8A02CE-2F43-40A1-9F7E-18E5A14AADFD}" srcOrd="0" destOrd="0" presId="urn:microsoft.com/office/officeart/2005/8/layout/default"/>
    <dgm:cxn modelId="{9EF1149C-DA6D-4D23-92F5-FD184B7CD1B5}" srcId="{B969AB00-9ED3-447A-B232-FA069093FBF1}" destId="{863A5C89-87E4-4DC9-AB89-E8E0EF971C18}" srcOrd="2" destOrd="0" parTransId="{7FC4C35B-8970-4752-8BC4-559A4ABFCB9F}" sibTransId="{C1C4A7D1-D5F0-475A-82CC-AC6B9B0EA59E}"/>
    <dgm:cxn modelId="{1362BEAE-7167-48BE-A31C-C00130274BBB}" srcId="{B969AB00-9ED3-447A-B232-FA069093FBF1}" destId="{01B428AC-1428-4050-9BC3-FB918BA01E31}" srcOrd="3" destOrd="0" parTransId="{4140BC91-A52A-4980-9BA1-DA9E71164189}" sibTransId="{DDEA2F5A-D3EA-4785-BA92-C54D751F8926}"/>
    <dgm:cxn modelId="{AA3F1D59-AAA5-49E7-A5F0-A5E3111EB4EB}" type="presParOf" srcId="{1EEB1C6E-5CAA-410C-A794-5BD482126D8A}" destId="{862579E7-1166-4337-8B03-FE5D22A28A35}" srcOrd="0" destOrd="0" presId="urn:microsoft.com/office/officeart/2005/8/layout/default"/>
    <dgm:cxn modelId="{1F57DF28-D8A0-42AC-9845-D324BE350433}" type="presParOf" srcId="{1EEB1C6E-5CAA-410C-A794-5BD482126D8A}" destId="{3BF68CC8-498E-49C3-AE8E-758CF96DE2C3}" srcOrd="1" destOrd="0" presId="urn:microsoft.com/office/officeart/2005/8/layout/default"/>
    <dgm:cxn modelId="{4666DAE4-C2DF-4645-9682-A18A02F70644}" type="presParOf" srcId="{1EEB1C6E-5CAA-410C-A794-5BD482126D8A}" destId="{F828B97B-FD54-4B0A-AA7B-4BFBC4C4F97C}" srcOrd="2" destOrd="0" presId="urn:microsoft.com/office/officeart/2005/8/layout/default"/>
    <dgm:cxn modelId="{C4A2BF4B-656E-4E42-BDEF-AD53BDAC9123}" type="presParOf" srcId="{1EEB1C6E-5CAA-410C-A794-5BD482126D8A}" destId="{0450117A-5E11-4AAA-BE8C-2BB28877199C}" srcOrd="3" destOrd="0" presId="urn:microsoft.com/office/officeart/2005/8/layout/default"/>
    <dgm:cxn modelId="{2C9DB301-947D-4C9A-A802-8B9AD8205B11}" type="presParOf" srcId="{1EEB1C6E-5CAA-410C-A794-5BD482126D8A}" destId="{B435CEC5-1E51-4A0B-9307-5C079EA6B615}" srcOrd="4" destOrd="0" presId="urn:microsoft.com/office/officeart/2005/8/layout/default"/>
    <dgm:cxn modelId="{827F6602-57CB-4B1F-84B6-0DD868C6F389}" type="presParOf" srcId="{1EEB1C6E-5CAA-410C-A794-5BD482126D8A}" destId="{C7FF117D-2103-496B-BE60-DA93DFE63D6B}" srcOrd="5" destOrd="0" presId="urn:microsoft.com/office/officeart/2005/8/layout/default"/>
    <dgm:cxn modelId="{9D314EA3-4C00-4E6A-A483-B69979CC2A03}" type="presParOf" srcId="{1EEB1C6E-5CAA-410C-A794-5BD482126D8A}" destId="{6E8A02CE-2F43-40A1-9F7E-18E5A14AADFD}" srcOrd="6" destOrd="0" presId="urn:microsoft.com/office/officeart/2005/8/layout/default"/>
    <dgm:cxn modelId="{3DB73FCC-EB7C-4FA5-A4C0-410321549222}" type="presParOf" srcId="{1EEB1C6E-5CAA-410C-A794-5BD482126D8A}" destId="{96FEE188-36EA-461B-8C06-A0CED05E0003}" srcOrd="7" destOrd="0" presId="urn:microsoft.com/office/officeart/2005/8/layout/default"/>
    <dgm:cxn modelId="{738414CB-ABC4-469D-AD5B-EC6C07F93024}" type="presParOf" srcId="{1EEB1C6E-5CAA-410C-A794-5BD482126D8A}" destId="{F32DB910-204A-40A0-9663-83ACE46167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272CF-B4AF-4F5D-8929-4DEB68736D2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7D81E3F0-3E0C-4228-89E6-26A43A8352EF}">
      <dgm:prSet phldrT="[Tekstas]"/>
      <dgm:spPr/>
      <dgm:t>
        <a:bodyPr/>
        <a:lstStyle/>
        <a:p>
          <a:r>
            <a:rPr lang="lt-LT" sz="2300" dirty="0" smtClean="0"/>
            <a:t>Training users</a:t>
          </a:r>
          <a:endParaRPr lang="lt-LT" sz="2300" dirty="0"/>
        </a:p>
      </dgm:t>
    </dgm:pt>
    <dgm:pt modelId="{19080617-401F-44F8-86A2-A747BB033346}" type="parTrans" cxnId="{77849298-2BF5-4BBC-9D40-7478970FCA7B}">
      <dgm:prSet/>
      <dgm:spPr/>
      <dgm:t>
        <a:bodyPr/>
        <a:lstStyle/>
        <a:p>
          <a:endParaRPr lang="lt-LT"/>
        </a:p>
      </dgm:t>
    </dgm:pt>
    <dgm:pt modelId="{F6ABF2BB-6DF4-45A8-AB2C-DE5D7EDE8736}" type="sibTrans" cxnId="{77849298-2BF5-4BBC-9D40-7478970FCA7B}">
      <dgm:prSet/>
      <dgm:spPr/>
      <dgm:t>
        <a:bodyPr/>
        <a:lstStyle/>
        <a:p>
          <a:endParaRPr lang="lt-LT"/>
        </a:p>
      </dgm:t>
    </dgm:pt>
    <dgm:pt modelId="{0FD090B2-6F8A-41D8-8190-9191E40D98A5}">
      <dgm:prSet phldrT="[Tekstas]" custT="1"/>
      <dgm:spPr/>
      <dgm:t>
        <a:bodyPr/>
        <a:lstStyle/>
        <a:p>
          <a:r>
            <a:rPr lang="lt-LT" sz="2100" dirty="0" smtClean="0"/>
            <a:t>in groups</a:t>
          </a:r>
          <a:endParaRPr lang="lt-LT" sz="2100" dirty="0"/>
        </a:p>
      </dgm:t>
    </dgm:pt>
    <dgm:pt modelId="{3A052B0E-E880-46DB-8FE5-4E2D929B76D4}" type="parTrans" cxnId="{F5A2B83B-1117-4E2B-BADF-51D8E8265570}">
      <dgm:prSet/>
      <dgm:spPr/>
      <dgm:t>
        <a:bodyPr/>
        <a:lstStyle/>
        <a:p>
          <a:endParaRPr lang="lt-LT"/>
        </a:p>
      </dgm:t>
    </dgm:pt>
    <dgm:pt modelId="{17108AB1-21C7-447F-BD92-623F35E425BD}" type="sibTrans" cxnId="{F5A2B83B-1117-4E2B-BADF-51D8E8265570}">
      <dgm:prSet/>
      <dgm:spPr/>
      <dgm:t>
        <a:bodyPr/>
        <a:lstStyle/>
        <a:p>
          <a:endParaRPr lang="lt-LT"/>
        </a:p>
      </dgm:t>
    </dgm:pt>
    <dgm:pt modelId="{50BF0B91-A37D-4FFC-BF70-DD63B56C7543}">
      <dgm:prSet phldrT="[Tekstas]" custT="1"/>
      <dgm:spPr/>
      <dgm:t>
        <a:bodyPr/>
        <a:lstStyle/>
        <a:p>
          <a:r>
            <a:rPr lang="lt-LT" sz="2100" dirty="0" smtClean="0"/>
            <a:t>individual</a:t>
          </a:r>
          <a:endParaRPr lang="lt-LT" sz="2100" dirty="0"/>
        </a:p>
      </dgm:t>
    </dgm:pt>
    <dgm:pt modelId="{24DEF723-CCD0-4177-8C43-6E0EE27637AC}" type="parTrans" cxnId="{D10D340A-A89A-4A70-B834-8081160FA169}">
      <dgm:prSet/>
      <dgm:spPr/>
      <dgm:t>
        <a:bodyPr/>
        <a:lstStyle/>
        <a:p>
          <a:endParaRPr lang="lt-LT"/>
        </a:p>
      </dgm:t>
    </dgm:pt>
    <dgm:pt modelId="{634980C2-8442-4FA7-B42B-78DABD5872BE}" type="sibTrans" cxnId="{D10D340A-A89A-4A70-B834-8081160FA169}">
      <dgm:prSet/>
      <dgm:spPr/>
      <dgm:t>
        <a:bodyPr/>
        <a:lstStyle/>
        <a:p>
          <a:endParaRPr lang="lt-LT"/>
        </a:p>
      </dgm:t>
    </dgm:pt>
    <dgm:pt modelId="{4A9CBE66-B82D-4893-85CD-8DF1669D5FA2}">
      <dgm:prSet phldrT="[Tekstas]"/>
      <dgm:spPr/>
      <dgm:t>
        <a:bodyPr/>
        <a:lstStyle/>
        <a:p>
          <a:r>
            <a:rPr lang="lt-LT" sz="2300" dirty="0" smtClean="0"/>
            <a:t>Additional material</a:t>
          </a:r>
          <a:endParaRPr lang="lt-LT" sz="2300" dirty="0"/>
        </a:p>
      </dgm:t>
    </dgm:pt>
    <dgm:pt modelId="{41E41DF9-EEBB-4C10-92DD-91DE16AA29AD}" type="parTrans" cxnId="{39D9FB07-7281-4D35-9234-F2E5E6BCF1EF}">
      <dgm:prSet/>
      <dgm:spPr/>
      <dgm:t>
        <a:bodyPr/>
        <a:lstStyle/>
        <a:p>
          <a:endParaRPr lang="lt-LT"/>
        </a:p>
      </dgm:t>
    </dgm:pt>
    <dgm:pt modelId="{1A7108F9-EBC4-4879-9425-805FECB6A3F3}" type="sibTrans" cxnId="{39D9FB07-7281-4D35-9234-F2E5E6BCF1EF}">
      <dgm:prSet/>
      <dgm:spPr/>
      <dgm:t>
        <a:bodyPr/>
        <a:lstStyle/>
        <a:p>
          <a:endParaRPr lang="lt-LT"/>
        </a:p>
      </dgm:t>
    </dgm:pt>
    <dgm:pt modelId="{99B88E0B-1BF8-487D-A8D2-B5C6145B869B}">
      <dgm:prSet phldrT="[Tekstas]" custT="1"/>
      <dgm:spPr/>
      <dgm:t>
        <a:bodyPr/>
        <a:lstStyle/>
        <a:p>
          <a:r>
            <a:rPr lang="lt-LT" sz="2100" dirty="0" smtClean="0"/>
            <a:t>video tutorials</a:t>
          </a:r>
          <a:endParaRPr lang="lt-LT" sz="2100" dirty="0"/>
        </a:p>
      </dgm:t>
    </dgm:pt>
    <dgm:pt modelId="{13306951-5C9B-44FE-A117-F65F7A294A2D}" type="parTrans" cxnId="{22685889-7D99-46B4-8472-8D0004C7B023}">
      <dgm:prSet/>
      <dgm:spPr/>
      <dgm:t>
        <a:bodyPr/>
        <a:lstStyle/>
        <a:p>
          <a:endParaRPr lang="lt-LT"/>
        </a:p>
      </dgm:t>
    </dgm:pt>
    <dgm:pt modelId="{099C34C5-EF14-48A3-9C81-4D82CDC28865}" type="sibTrans" cxnId="{22685889-7D99-46B4-8472-8D0004C7B023}">
      <dgm:prSet/>
      <dgm:spPr/>
      <dgm:t>
        <a:bodyPr/>
        <a:lstStyle/>
        <a:p>
          <a:endParaRPr lang="lt-LT"/>
        </a:p>
      </dgm:t>
    </dgm:pt>
    <dgm:pt modelId="{79767737-E448-47FA-ADBC-3C430F34A3ED}">
      <dgm:prSet phldrT="[Tekstas]" custT="1"/>
      <dgm:spPr/>
      <dgm:t>
        <a:bodyPr/>
        <a:lstStyle/>
        <a:p>
          <a:r>
            <a:rPr lang="lt-LT" sz="2100" dirty="0" smtClean="0"/>
            <a:t>invited publishers</a:t>
          </a:r>
          <a:endParaRPr lang="lt-LT" sz="2100" dirty="0"/>
        </a:p>
      </dgm:t>
    </dgm:pt>
    <dgm:pt modelId="{0B330096-7B11-4094-966B-415BD81BE198}" type="parTrans" cxnId="{B8228DD1-6D54-48E2-96DA-A00564D0A99D}">
      <dgm:prSet/>
      <dgm:spPr/>
      <dgm:t>
        <a:bodyPr/>
        <a:lstStyle/>
        <a:p>
          <a:endParaRPr lang="lt-LT"/>
        </a:p>
      </dgm:t>
    </dgm:pt>
    <dgm:pt modelId="{9AC4F27F-70E9-4B43-8105-5993A80CECD3}" type="sibTrans" cxnId="{B8228DD1-6D54-48E2-96DA-A00564D0A99D}">
      <dgm:prSet/>
      <dgm:spPr/>
      <dgm:t>
        <a:bodyPr/>
        <a:lstStyle/>
        <a:p>
          <a:endParaRPr lang="lt-LT"/>
        </a:p>
      </dgm:t>
    </dgm:pt>
    <dgm:pt modelId="{B0D3774A-F230-4905-9918-4D0D9CFAE020}">
      <dgm:prSet phldrT="[Tekstas]" custT="1"/>
      <dgm:spPr/>
      <dgm:t>
        <a:bodyPr/>
        <a:lstStyle/>
        <a:p>
          <a:r>
            <a:rPr lang="lt-LT" sz="2100" dirty="0" smtClean="0"/>
            <a:t>webinars </a:t>
          </a:r>
          <a:endParaRPr lang="lt-LT" sz="2100" dirty="0"/>
        </a:p>
      </dgm:t>
    </dgm:pt>
    <dgm:pt modelId="{05741F24-6EC4-4BF8-9897-8DE7F9A7FF0E}" type="parTrans" cxnId="{C5C404F3-9701-4FE0-A9C2-EEF8016DA6AA}">
      <dgm:prSet/>
      <dgm:spPr/>
      <dgm:t>
        <a:bodyPr/>
        <a:lstStyle/>
        <a:p>
          <a:endParaRPr lang="lt-LT"/>
        </a:p>
      </dgm:t>
    </dgm:pt>
    <dgm:pt modelId="{E0626FE3-6AF9-4CF3-9337-55A44E7B24F8}" type="sibTrans" cxnId="{C5C404F3-9701-4FE0-A9C2-EEF8016DA6AA}">
      <dgm:prSet/>
      <dgm:spPr/>
      <dgm:t>
        <a:bodyPr/>
        <a:lstStyle/>
        <a:p>
          <a:endParaRPr lang="lt-LT"/>
        </a:p>
      </dgm:t>
    </dgm:pt>
    <dgm:pt modelId="{BD17E893-CBF5-4A6C-9549-7EBCFBC24B6A}">
      <dgm:prSet phldrT="[Tekstas]" custT="1"/>
      <dgm:spPr/>
      <dgm:t>
        <a:bodyPr/>
        <a:lstStyle/>
        <a:p>
          <a:r>
            <a:rPr lang="lt-LT" sz="2100" dirty="0" smtClean="0"/>
            <a:t>support guides</a:t>
          </a:r>
          <a:endParaRPr lang="lt-LT" sz="2100" dirty="0"/>
        </a:p>
      </dgm:t>
    </dgm:pt>
    <dgm:pt modelId="{3ADE11B3-92C0-4282-9ADC-EFCDD65214F3}" type="parTrans" cxnId="{EBFF5F63-A8F6-42F2-BD2D-7DBD3C76FF8B}">
      <dgm:prSet/>
      <dgm:spPr/>
      <dgm:t>
        <a:bodyPr/>
        <a:lstStyle/>
        <a:p>
          <a:endParaRPr lang="lt-LT"/>
        </a:p>
      </dgm:t>
    </dgm:pt>
    <dgm:pt modelId="{099360E4-CAE5-4900-B48C-F9A683DA8E08}" type="sibTrans" cxnId="{EBFF5F63-A8F6-42F2-BD2D-7DBD3C76FF8B}">
      <dgm:prSet/>
      <dgm:spPr/>
      <dgm:t>
        <a:bodyPr/>
        <a:lstStyle/>
        <a:p>
          <a:endParaRPr lang="lt-LT"/>
        </a:p>
      </dgm:t>
    </dgm:pt>
    <dgm:pt modelId="{F4377AF7-63D2-4DA5-B89F-6D336B2EC120}">
      <dgm:prSet phldrT="[Tekstas]" custT="1"/>
      <dgm:spPr/>
      <dgm:t>
        <a:bodyPr/>
        <a:lstStyle/>
        <a:p>
          <a:r>
            <a:rPr lang="lt-LT" sz="2100" dirty="0" smtClean="0"/>
            <a:t>subject guides</a:t>
          </a:r>
          <a:endParaRPr lang="lt-LT" sz="2100" dirty="0"/>
        </a:p>
      </dgm:t>
    </dgm:pt>
    <dgm:pt modelId="{09DFFE7A-985C-44D8-A757-432294C1C15F}" type="parTrans" cxnId="{74E0FC8A-B3A9-4E9D-ADC3-CA47BB98C9B8}">
      <dgm:prSet/>
      <dgm:spPr/>
      <dgm:t>
        <a:bodyPr/>
        <a:lstStyle/>
        <a:p>
          <a:endParaRPr lang="lt-LT"/>
        </a:p>
      </dgm:t>
    </dgm:pt>
    <dgm:pt modelId="{B16EC525-BF66-433D-8EDA-A2150A86FD0C}" type="sibTrans" cxnId="{74E0FC8A-B3A9-4E9D-ADC3-CA47BB98C9B8}">
      <dgm:prSet/>
      <dgm:spPr/>
      <dgm:t>
        <a:bodyPr/>
        <a:lstStyle/>
        <a:p>
          <a:endParaRPr lang="lt-LT"/>
        </a:p>
      </dgm:t>
    </dgm:pt>
    <dgm:pt modelId="{0634E13D-6B49-46BC-8C5F-B7A67D57471F}">
      <dgm:prSet phldrT="[Tekstas]" custT="1"/>
      <dgm:spPr/>
      <dgm:t>
        <a:bodyPr/>
        <a:lstStyle/>
        <a:p>
          <a:r>
            <a:rPr lang="lt-LT" sz="2100" dirty="0" smtClean="0"/>
            <a:t>information on video display units</a:t>
          </a:r>
          <a:endParaRPr lang="lt-LT" sz="2100" dirty="0"/>
        </a:p>
      </dgm:t>
    </dgm:pt>
    <dgm:pt modelId="{7D975EE5-66C8-4FC1-9F54-F54787715EF6}" type="parTrans" cxnId="{88F2AB77-C3AD-423D-A7AE-AFFB7561CC3C}">
      <dgm:prSet/>
      <dgm:spPr/>
      <dgm:t>
        <a:bodyPr/>
        <a:lstStyle/>
        <a:p>
          <a:endParaRPr lang="lt-LT"/>
        </a:p>
      </dgm:t>
    </dgm:pt>
    <dgm:pt modelId="{CBEBE791-035C-4E99-B010-964A7B3B4696}" type="sibTrans" cxnId="{88F2AB77-C3AD-423D-A7AE-AFFB7561CC3C}">
      <dgm:prSet/>
      <dgm:spPr/>
      <dgm:t>
        <a:bodyPr/>
        <a:lstStyle/>
        <a:p>
          <a:endParaRPr lang="lt-LT"/>
        </a:p>
      </dgm:t>
    </dgm:pt>
    <dgm:pt modelId="{772C5B33-ACC9-42FF-A22B-AF0CD7725FB1}" type="pres">
      <dgm:prSet presAssocID="{CE2272CF-B4AF-4F5D-8929-4DEB68736D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B0BC883-74DE-4258-894B-0D6739ED6782}" type="pres">
      <dgm:prSet presAssocID="{CE2272CF-B4AF-4F5D-8929-4DEB68736D26}" presName="bkgdShp" presStyleLbl="alignAccFollowNode1" presStyleIdx="0" presStyleCnt="1"/>
      <dgm:spPr/>
    </dgm:pt>
    <dgm:pt modelId="{6E0C9395-59E3-4D6C-BE58-9AF8E9306BFA}" type="pres">
      <dgm:prSet presAssocID="{CE2272CF-B4AF-4F5D-8929-4DEB68736D26}" presName="linComp" presStyleCnt="0"/>
      <dgm:spPr/>
    </dgm:pt>
    <dgm:pt modelId="{4BC0F5DB-DD0C-428D-B5E7-1B080A3AFB58}" type="pres">
      <dgm:prSet presAssocID="{7D81E3F0-3E0C-4228-89E6-26A43A8352EF}" presName="compNode" presStyleCnt="0"/>
      <dgm:spPr/>
    </dgm:pt>
    <dgm:pt modelId="{CC134601-9EA8-4C6B-8F42-0F1081AE115C}" type="pres">
      <dgm:prSet presAssocID="{7D81E3F0-3E0C-4228-89E6-26A43A8352EF}" presName="node" presStyleLbl="node1" presStyleIdx="0" presStyleCnt="2" custScaleX="70732" custLinFactNeighborX="-4649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8021CA1-21FC-4871-B8E0-F3D6C225AD5B}" type="pres">
      <dgm:prSet presAssocID="{7D81E3F0-3E0C-4228-89E6-26A43A8352EF}" presName="invisiNode" presStyleLbl="node1" presStyleIdx="0" presStyleCnt="2"/>
      <dgm:spPr/>
    </dgm:pt>
    <dgm:pt modelId="{F09CA039-2505-4E2E-B653-9FEF335C9707}" type="pres">
      <dgm:prSet presAssocID="{7D81E3F0-3E0C-4228-89E6-26A43A8352EF}" presName="imagNode" presStyleLbl="fgImgPlace1" presStyleIdx="0" presStyleCnt="2" custScaleX="67950" custScaleY="136363" custLinFactNeighborX="-4648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8B6162-E3AC-43C7-BA34-7DA4BEB25126}" type="pres">
      <dgm:prSet presAssocID="{F6ABF2BB-6DF4-45A8-AB2C-DE5D7EDE8736}" presName="sibTrans" presStyleLbl="sibTrans2D1" presStyleIdx="0" presStyleCnt="0"/>
      <dgm:spPr/>
      <dgm:t>
        <a:bodyPr/>
        <a:lstStyle/>
        <a:p>
          <a:endParaRPr lang="lt-LT"/>
        </a:p>
      </dgm:t>
    </dgm:pt>
    <dgm:pt modelId="{E5DFACBC-124D-41E8-972F-256850013A81}" type="pres">
      <dgm:prSet presAssocID="{4A9CBE66-B82D-4893-85CD-8DF1669D5FA2}" presName="compNode" presStyleCnt="0"/>
      <dgm:spPr/>
    </dgm:pt>
    <dgm:pt modelId="{1DEA2EB0-1F93-4ADC-9909-5FE7163A4D24}" type="pres">
      <dgm:prSet presAssocID="{4A9CBE66-B82D-4893-85CD-8DF1669D5FA2}" presName="node" presStyleLbl="node1" presStyleIdx="1" presStyleCnt="2" custScaleX="71874" custLinFactNeighborX="-9289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1DF70F1-E98B-44AE-B879-5F1F11BC9EBF}" type="pres">
      <dgm:prSet presAssocID="{4A9CBE66-B82D-4893-85CD-8DF1669D5FA2}" presName="invisiNode" presStyleLbl="node1" presStyleIdx="1" presStyleCnt="2"/>
      <dgm:spPr/>
    </dgm:pt>
    <dgm:pt modelId="{464B7B30-5A32-452C-B091-C8EE43449624}" type="pres">
      <dgm:prSet presAssocID="{4A9CBE66-B82D-4893-85CD-8DF1669D5FA2}" presName="imagNode" presStyleLbl="fgImgPlace1" presStyleIdx="1" presStyleCnt="2" custScaleX="69179" custScaleY="136363" custLinFactNeighborX="-9104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8F2AB77-C3AD-423D-A7AE-AFFB7561CC3C}" srcId="{4A9CBE66-B82D-4893-85CD-8DF1669D5FA2}" destId="{0634E13D-6B49-46BC-8C5F-B7A67D57471F}" srcOrd="3" destOrd="0" parTransId="{7D975EE5-66C8-4FC1-9F54-F54787715EF6}" sibTransId="{CBEBE791-035C-4E99-B010-964A7B3B4696}"/>
    <dgm:cxn modelId="{C5C404F3-9701-4FE0-A9C2-EEF8016DA6AA}" srcId="{7D81E3F0-3E0C-4228-89E6-26A43A8352EF}" destId="{B0D3774A-F230-4905-9918-4D0D9CFAE020}" srcOrd="3" destOrd="0" parTransId="{05741F24-6EC4-4BF8-9897-8DE7F9A7FF0E}" sibTransId="{E0626FE3-6AF9-4CF3-9337-55A44E7B24F8}"/>
    <dgm:cxn modelId="{39D9FB07-7281-4D35-9234-F2E5E6BCF1EF}" srcId="{CE2272CF-B4AF-4F5D-8929-4DEB68736D26}" destId="{4A9CBE66-B82D-4893-85CD-8DF1669D5FA2}" srcOrd="1" destOrd="0" parTransId="{41E41DF9-EEBB-4C10-92DD-91DE16AA29AD}" sibTransId="{1A7108F9-EBC4-4879-9425-805FECB6A3F3}"/>
    <dgm:cxn modelId="{BE2CE400-343C-4260-8653-4CBA4AFBBE49}" type="presOf" srcId="{0634E13D-6B49-46BC-8C5F-B7A67D57471F}" destId="{1DEA2EB0-1F93-4ADC-9909-5FE7163A4D24}" srcOrd="0" destOrd="4" presId="urn:microsoft.com/office/officeart/2005/8/layout/pList2"/>
    <dgm:cxn modelId="{D10D340A-A89A-4A70-B834-8081160FA169}" srcId="{7D81E3F0-3E0C-4228-89E6-26A43A8352EF}" destId="{50BF0B91-A37D-4FFC-BF70-DD63B56C7543}" srcOrd="1" destOrd="0" parTransId="{24DEF723-CCD0-4177-8C43-6E0EE27637AC}" sibTransId="{634980C2-8442-4FA7-B42B-78DABD5872BE}"/>
    <dgm:cxn modelId="{B8228DD1-6D54-48E2-96DA-A00564D0A99D}" srcId="{7D81E3F0-3E0C-4228-89E6-26A43A8352EF}" destId="{79767737-E448-47FA-ADBC-3C430F34A3ED}" srcOrd="2" destOrd="0" parTransId="{0B330096-7B11-4094-966B-415BD81BE198}" sibTransId="{9AC4F27F-70E9-4B43-8105-5993A80CECD3}"/>
    <dgm:cxn modelId="{EFA0F5B6-069E-4642-B214-E6C0410DDFAC}" type="presOf" srcId="{BD17E893-CBF5-4A6C-9549-7EBCFBC24B6A}" destId="{1DEA2EB0-1F93-4ADC-9909-5FE7163A4D24}" srcOrd="0" destOrd="2" presId="urn:microsoft.com/office/officeart/2005/8/layout/pList2"/>
    <dgm:cxn modelId="{FC58E6F5-5640-4E00-882D-06685015F9C5}" type="presOf" srcId="{4A9CBE66-B82D-4893-85CD-8DF1669D5FA2}" destId="{1DEA2EB0-1F93-4ADC-9909-5FE7163A4D24}" srcOrd="0" destOrd="0" presId="urn:microsoft.com/office/officeart/2005/8/layout/pList2"/>
    <dgm:cxn modelId="{F5A2B83B-1117-4E2B-BADF-51D8E8265570}" srcId="{7D81E3F0-3E0C-4228-89E6-26A43A8352EF}" destId="{0FD090B2-6F8A-41D8-8190-9191E40D98A5}" srcOrd="0" destOrd="0" parTransId="{3A052B0E-E880-46DB-8FE5-4E2D929B76D4}" sibTransId="{17108AB1-21C7-447F-BD92-623F35E425BD}"/>
    <dgm:cxn modelId="{E1833846-6554-4189-8A91-56EE2DFBDCED}" type="presOf" srcId="{B0D3774A-F230-4905-9918-4D0D9CFAE020}" destId="{CC134601-9EA8-4C6B-8F42-0F1081AE115C}" srcOrd="0" destOrd="4" presId="urn:microsoft.com/office/officeart/2005/8/layout/pList2"/>
    <dgm:cxn modelId="{E7A45808-F0B7-4EEB-9CF6-73D43EB834AD}" type="presOf" srcId="{7D81E3F0-3E0C-4228-89E6-26A43A8352EF}" destId="{CC134601-9EA8-4C6B-8F42-0F1081AE115C}" srcOrd="0" destOrd="0" presId="urn:microsoft.com/office/officeart/2005/8/layout/pList2"/>
    <dgm:cxn modelId="{22685889-7D99-46B4-8472-8D0004C7B023}" srcId="{4A9CBE66-B82D-4893-85CD-8DF1669D5FA2}" destId="{99B88E0B-1BF8-487D-A8D2-B5C6145B869B}" srcOrd="0" destOrd="0" parTransId="{13306951-5C9B-44FE-A117-F65F7A294A2D}" sibTransId="{099C34C5-EF14-48A3-9C81-4D82CDC28865}"/>
    <dgm:cxn modelId="{16F7AE1D-A084-4C86-A701-8A730660F4E6}" type="presOf" srcId="{79767737-E448-47FA-ADBC-3C430F34A3ED}" destId="{CC134601-9EA8-4C6B-8F42-0F1081AE115C}" srcOrd="0" destOrd="3" presId="urn:microsoft.com/office/officeart/2005/8/layout/pList2"/>
    <dgm:cxn modelId="{C87E8533-9259-4013-B1A5-68DA909E01C9}" type="presOf" srcId="{99B88E0B-1BF8-487D-A8D2-B5C6145B869B}" destId="{1DEA2EB0-1F93-4ADC-9909-5FE7163A4D24}" srcOrd="0" destOrd="1" presId="urn:microsoft.com/office/officeart/2005/8/layout/pList2"/>
    <dgm:cxn modelId="{58F6C535-4248-4BB4-BFDC-04EB41E82AC1}" type="presOf" srcId="{F4377AF7-63D2-4DA5-B89F-6D336B2EC120}" destId="{1DEA2EB0-1F93-4ADC-9909-5FE7163A4D24}" srcOrd="0" destOrd="3" presId="urn:microsoft.com/office/officeart/2005/8/layout/pList2"/>
    <dgm:cxn modelId="{74E0FC8A-B3A9-4E9D-ADC3-CA47BB98C9B8}" srcId="{4A9CBE66-B82D-4893-85CD-8DF1669D5FA2}" destId="{F4377AF7-63D2-4DA5-B89F-6D336B2EC120}" srcOrd="2" destOrd="0" parTransId="{09DFFE7A-985C-44D8-A757-432294C1C15F}" sibTransId="{B16EC525-BF66-433D-8EDA-A2150A86FD0C}"/>
    <dgm:cxn modelId="{83ECC96D-4826-4415-A026-3E865166837A}" type="presOf" srcId="{F6ABF2BB-6DF4-45A8-AB2C-DE5D7EDE8736}" destId="{3D8B6162-E3AC-43C7-BA34-7DA4BEB25126}" srcOrd="0" destOrd="0" presId="urn:microsoft.com/office/officeart/2005/8/layout/pList2"/>
    <dgm:cxn modelId="{9A47EDD1-5225-4686-A4D9-5CEEBA17735F}" type="presOf" srcId="{CE2272CF-B4AF-4F5D-8929-4DEB68736D26}" destId="{772C5B33-ACC9-42FF-A22B-AF0CD7725FB1}" srcOrd="0" destOrd="0" presId="urn:microsoft.com/office/officeart/2005/8/layout/pList2"/>
    <dgm:cxn modelId="{7C3A0DDD-D2AC-4530-AC65-D188594D9199}" type="presOf" srcId="{50BF0B91-A37D-4FFC-BF70-DD63B56C7543}" destId="{CC134601-9EA8-4C6B-8F42-0F1081AE115C}" srcOrd="0" destOrd="2" presId="urn:microsoft.com/office/officeart/2005/8/layout/pList2"/>
    <dgm:cxn modelId="{F4E2F445-CAF7-46A5-91D3-17C0A6BFB27C}" type="presOf" srcId="{0FD090B2-6F8A-41D8-8190-9191E40D98A5}" destId="{CC134601-9EA8-4C6B-8F42-0F1081AE115C}" srcOrd="0" destOrd="1" presId="urn:microsoft.com/office/officeart/2005/8/layout/pList2"/>
    <dgm:cxn modelId="{EBFF5F63-A8F6-42F2-BD2D-7DBD3C76FF8B}" srcId="{4A9CBE66-B82D-4893-85CD-8DF1669D5FA2}" destId="{BD17E893-CBF5-4A6C-9549-7EBCFBC24B6A}" srcOrd="1" destOrd="0" parTransId="{3ADE11B3-92C0-4282-9ADC-EFCDD65214F3}" sibTransId="{099360E4-CAE5-4900-B48C-F9A683DA8E08}"/>
    <dgm:cxn modelId="{77849298-2BF5-4BBC-9D40-7478970FCA7B}" srcId="{CE2272CF-B4AF-4F5D-8929-4DEB68736D26}" destId="{7D81E3F0-3E0C-4228-89E6-26A43A8352EF}" srcOrd="0" destOrd="0" parTransId="{19080617-401F-44F8-86A2-A747BB033346}" sibTransId="{F6ABF2BB-6DF4-45A8-AB2C-DE5D7EDE8736}"/>
    <dgm:cxn modelId="{21C85828-C804-4B85-9E01-5755D986FBE4}" type="presParOf" srcId="{772C5B33-ACC9-42FF-A22B-AF0CD7725FB1}" destId="{3B0BC883-74DE-4258-894B-0D6739ED6782}" srcOrd="0" destOrd="0" presId="urn:microsoft.com/office/officeart/2005/8/layout/pList2"/>
    <dgm:cxn modelId="{8C3D237B-86F7-45CF-A7D0-1F243C54D4F6}" type="presParOf" srcId="{772C5B33-ACC9-42FF-A22B-AF0CD7725FB1}" destId="{6E0C9395-59E3-4D6C-BE58-9AF8E9306BFA}" srcOrd="1" destOrd="0" presId="urn:microsoft.com/office/officeart/2005/8/layout/pList2"/>
    <dgm:cxn modelId="{CA62487A-56C1-4ED5-939A-C419A37307F2}" type="presParOf" srcId="{6E0C9395-59E3-4D6C-BE58-9AF8E9306BFA}" destId="{4BC0F5DB-DD0C-428D-B5E7-1B080A3AFB58}" srcOrd="0" destOrd="0" presId="urn:microsoft.com/office/officeart/2005/8/layout/pList2"/>
    <dgm:cxn modelId="{062B3986-7C3B-4948-B6C0-6BCF486F008B}" type="presParOf" srcId="{4BC0F5DB-DD0C-428D-B5E7-1B080A3AFB58}" destId="{CC134601-9EA8-4C6B-8F42-0F1081AE115C}" srcOrd="0" destOrd="0" presId="urn:microsoft.com/office/officeart/2005/8/layout/pList2"/>
    <dgm:cxn modelId="{295784FB-D41C-4062-B943-CB7FB18FB7CB}" type="presParOf" srcId="{4BC0F5DB-DD0C-428D-B5E7-1B080A3AFB58}" destId="{68021CA1-21FC-4871-B8E0-F3D6C225AD5B}" srcOrd="1" destOrd="0" presId="urn:microsoft.com/office/officeart/2005/8/layout/pList2"/>
    <dgm:cxn modelId="{A0CCFBB7-996B-474F-93C2-81628C126521}" type="presParOf" srcId="{4BC0F5DB-DD0C-428D-B5E7-1B080A3AFB58}" destId="{F09CA039-2505-4E2E-B653-9FEF335C9707}" srcOrd="2" destOrd="0" presId="urn:microsoft.com/office/officeart/2005/8/layout/pList2"/>
    <dgm:cxn modelId="{278E8202-41CC-4058-A154-7F302109EBA7}" type="presParOf" srcId="{6E0C9395-59E3-4D6C-BE58-9AF8E9306BFA}" destId="{3D8B6162-E3AC-43C7-BA34-7DA4BEB25126}" srcOrd="1" destOrd="0" presId="urn:microsoft.com/office/officeart/2005/8/layout/pList2"/>
    <dgm:cxn modelId="{ADA31051-4413-4427-A1B6-2E6C0378F3EB}" type="presParOf" srcId="{6E0C9395-59E3-4D6C-BE58-9AF8E9306BFA}" destId="{E5DFACBC-124D-41E8-972F-256850013A81}" srcOrd="2" destOrd="0" presId="urn:microsoft.com/office/officeart/2005/8/layout/pList2"/>
    <dgm:cxn modelId="{BDEE3D5E-95C3-4462-8D4D-1D34A2019E26}" type="presParOf" srcId="{E5DFACBC-124D-41E8-972F-256850013A81}" destId="{1DEA2EB0-1F93-4ADC-9909-5FE7163A4D24}" srcOrd="0" destOrd="0" presId="urn:microsoft.com/office/officeart/2005/8/layout/pList2"/>
    <dgm:cxn modelId="{07EF7013-90A9-4C7C-90FE-9CB87153F9E9}" type="presParOf" srcId="{E5DFACBC-124D-41E8-972F-256850013A81}" destId="{41DF70F1-E98B-44AE-B879-5F1F11BC9EBF}" srcOrd="1" destOrd="0" presId="urn:microsoft.com/office/officeart/2005/8/layout/pList2"/>
    <dgm:cxn modelId="{165F684D-260C-460F-8BED-4A58B55837CF}" type="presParOf" srcId="{E5DFACBC-124D-41E8-972F-256850013A81}" destId="{464B7B30-5A32-452C-B091-C8EE434496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30380-24D0-457C-A3F4-F963FC9206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9C52B77-9568-4700-A059-03274B2D4D0E}">
      <dgm:prSet phldrT="[Tekstas]"/>
      <dgm:spPr/>
      <dgm:t>
        <a:bodyPr/>
        <a:lstStyle/>
        <a:p>
          <a:r>
            <a:rPr lang="en-GB" b="1" dirty="0" smtClean="0"/>
            <a:t>Medicine</a:t>
          </a:r>
          <a:endParaRPr lang="lt-LT" b="1" dirty="0"/>
        </a:p>
      </dgm:t>
    </dgm:pt>
    <dgm:pt modelId="{7A68CE64-C5E2-48A1-9CD5-37FD4A0B3F8E}" type="parTrans" cxnId="{3684D720-4348-41C2-84DC-6D2AA0A96CC8}">
      <dgm:prSet/>
      <dgm:spPr/>
      <dgm:t>
        <a:bodyPr/>
        <a:lstStyle/>
        <a:p>
          <a:endParaRPr lang="lt-LT"/>
        </a:p>
      </dgm:t>
    </dgm:pt>
    <dgm:pt modelId="{53425406-FE33-47B8-BD06-FC64A5B95562}" type="sibTrans" cxnId="{3684D720-4348-41C2-84DC-6D2AA0A96CC8}">
      <dgm:prSet/>
      <dgm:spPr/>
      <dgm:t>
        <a:bodyPr/>
        <a:lstStyle/>
        <a:p>
          <a:endParaRPr lang="lt-LT"/>
        </a:p>
      </dgm:t>
    </dgm:pt>
    <dgm:pt modelId="{0A2769A7-BE00-41C6-8096-8DC63CC3433A}">
      <dgm:prSet phldrT="[Tekstas]"/>
      <dgm:spPr/>
      <dgm:t>
        <a:bodyPr/>
        <a:lstStyle/>
        <a:p>
          <a:r>
            <a:rPr lang="en-GB" b="1" dirty="0" smtClean="0"/>
            <a:t>Chemistry</a:t>
          </a:r>
          <a:endParaRPr lang="lt-LT" b="1" dirty="0"/>
        </a:p>
      </dgm:t>
    </dgm:pt>
    <dgm:pt modelId="{5CA9C040-D07D-46FB-8821-52AA8362B355}" type="parTrans" cxnId="{477D364B-358C-4960-B5D3-12FF04979511}">
      <dgm:prSet/>
      <dgm:spPr/>
      <dgm:t>
        <a:bodyPr/>
        <a:lstStyle/>
        <a:p>
          <a:endParaRPr lang="lt-LT"/>
        </a:p>
      </dgm:t>
    </dgm:pt>
    <dgm:pt modelId="{DFB08D93-5C91-4D5F-8D6E-50D90949C41F}" type="sibTrans" cxnId="{477D364B-358C-4960-B5D3-12FF04979511}">
      <dgm:prSet/>
      <dgm:spPr/>
      <dgm:t>
        <a:bodyPr/>
        <a:lstStyle/>
        <a:p>
          <a:endParaRPr lang="lt-LT"/>
        </a:p>
      </dgm:t>
    </dgm:pt>
    <dgm:pt modelId="{85D8B4E8-4CC9-4713-99CE-ADE1C4EDA677}">
      <dgm:prSet phldrT="[Tekstas]"/>
      <dgm:spPr/>
      <dgm:t>
        <a:bodyPr/>
        <a:lstStyle/>
        <a:p>
          <a:r>
            <a:rPr lang="en-GB" dirty="0" smtClean="0"/>
            <a:t>Physics</a:t>
          </a:r>
          <a:endParaRPr lang="lt-LT" dirty="0"/>
        </a:p>
      </dgm:t>
    </dgm:pt>
    <dgm:pt modelId="{C65AA728-9834-4503-A97E-67CB44C45327}" type="parTrans" cxnId="{79753DE3-A4CB-4049-83B4-48D2649597E6}">
      <dgm:prSet/>
      <dgm:spPr/>
      <dgm:t>
        <a:bodyPr/>
        <a:lstStyle/>
        <a:p>
          <a:endParaRPr lang="lt-LT"/>
        </a:p>
      </dgm:t>
    </dgm:pt>
    <dgm:pt modelId="{C1615A81-D1E7-4861-93C2-3CDBC551F141}" type="sibTrans" cxnId="{79753DE3-A4CB-4049-83B4-48D2649597E6}">
      <dgm:prSet/>
      <dgm:spPr/>
      <dgm:t>
        <a:bodyPr/>
        <a:lstStyle/>
        <a:p>
          <a:endParaRPr lang="lt-LT"/>
        </a:p>
      </dgm:t>
    </dgm:pt>
    <dgm:pt modelId="{64598BDD-CF40-47D1-B8CC-2462CA48F33A}" type="pres">
      <dgm:prSet presAssocID="{F6330380-24D0-457C-A3F4-F963FC92065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lt-LT"/>
        </a:p>
      </dgm:t>
    </dgm:pt>
    <dgm:pt modelId="{328C1E06-F547-4AAE-A026-EB5C20093E98}" type="pres">
      <dgm:prSet presAssocID="{29C52B77-9568-4700-A059-03274B2D4D0E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lt-LT"/>
        </a:p>
      </dgm:t>
    </dgm:pt>
    <dgm:pt modelId="{6EC66243-09EE-41B1-9017-12626EFD139D}" type="pres">
      <dgm:prSet presAssocID="{29C52B77-9568-4700-A059-03274B2D4D0E}" presName="Accent1" presStyleLbl="node1" presStyleIdx="0" presStyleCnt="13" custLinFactY="19567" custLinFactNeighborX="32190" custLinFactNeighborY="100000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984F9215-0F50-4AEA-A8F0-C10C596BFD00}" type="pres">
      <dgm:prSet presAssocID="{29C52B77-9568-4700-A059-03274B2D4D0E}" presName="Accent2" presStyleLbl="node1" presStyleIdx="1" presStyleCnt="13" custLinFactY="-100000" custLinFactNeighborX="6351" custLinFactNeighborY="-129172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FEF9A33A-41EB-48E9-BB80-9883980E753E}" type="pres">
      <dgm:prSet presAssocID="{29C52B77-9568-4700-A059-03274B2D4D0E}" presName="Accent3" presStyleLbl="node1" presStyleIdx="2" presStyleCnt="13" custLinFactX="-200000" custLinFactY="-19594" custLinFactNeighborX="-289026" custLinFactNeighborY="-100000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25069159-6ED7-4F7B-8DDA-C847B8AB80FD}" type="pres">
      <dgm:prSet presAssocID="{29C52B77-9568-4700-A059-03274B2D4D0E}" presName="Accent4" presStyleLbl="node1" presStyleIdx="3" presStyleCnt="13" custLinFactY="-106963" custLinFactNeighborX="20694" custLinFactNeighborY="-200000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EBB5D1BC-8834-4B8A-BBB0-F842451A0C22}" type="pres">
      <dgm:prSet presAssocID="{29C52B77-9568-4700-A059-03274B2D4D0E}" presName="Accent5" presStyleLbl="node1" presStyleIdx="4" presStyleCnt="13" custLinFactNeighborX="12073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58F29715-02FC-49E1-8C09-7DFD3C0158B2}" type="pres">
      <dgm:prSet presAssocID="{29C52B77-9568-4700-A059-03274B2D4D0E}" presName="Accent6" presStyleLbl="node1" presStyleIdx="5" presStyleCnt="13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49843F4C-BF9E-4818-A43E-411EF727A539}" type="pres">
      <dgm:prSet presAssocID="{0A2769A7-BE00-41C6-8096-8DC63CC3433A}" presName="Child1" presStyleLbl="node1" presStyleIdx="6" presStyleCnt="13" custScaleX="153684" custScaleY="154469" custLinFactNeighborX="-32708" custLinFactNeighborY="-14019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5B0C99DD-61A0-4CDC-9A39-52EF77175A63}" type="pres">
      <dgm:prSet presAssocID="{0A2769A7-BE00-41C6-8096-8DC63CC3433A}" presName="Accent7" presStyleCnt="0"/>
      <dgm:spPr/>
      <dgm:t>
        <a:bodyPr/>
        <a:lstStyle/>
        <a:p>
          <a:endParaRPr lang="lt-LT"/>
        </a:p>
      </dgm:t>
    </dgm:pt>
    <dgm:pt modelId="{DD09B42D-F8EE-4C48-B6F0-8FF06881942B}" type="pres">
      <dgm:prSet presAssocID="{0A2769A7-BE00-41C6-8096-8DC63CC3433A}" presName="AccentHold1" presStyleLbl="node1" presStyleIdx="7" presStyleCnt="13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30F7301D-DF7C-49FD-A2E7-D23924E06245}" type="pres">
      <dgm:prSet presAssocID="{0A2769A7-BE00-41C6-8096-8DC63CC3433A}" presName="Accent8" presStyleCnt="0"/>
      <dgm:spPr/>
      <dgm:t>
        <a:bodyPr/>
        <a:lstStyle/>
        <a:p>
          <a:endParaRPr lang="lt-LT"/>
        </a:p>
      </dgm:t>
    </dgm:pt>
    <dgm:pt modelId="{CE45CF83-A4EA-4041-8FEB-D5F45C201125}" type="pres">
      <dgm:prSet presAssocID="{0A2769A7-BE00-41C6-8096-8DC63CC3433A}" presName="AccentHold2" presStyleLbl="node1" presStyleIdx="8" presStyleCnt="13" custScaleX="141358" custScaleY="133061" custLinFactX="24528" custLinFactNeighborX="100000" custLinFactNeighborY="22337"/>
      <dgm:spPr/>
      <dgm:t>
        <a:bodyPr/>
        <a:lstStyle/>
        <a:p>
          <a:endParaRPr lang="lt-LT"/>
        </a:p>
      </dgm:t>
    </dgm:pt>
    <dgm:pt modelId="{441C1C06-9EA3-4383-A3E7-9E414D519440}" type="pres">
      <dgm:prSet presAssocID="{85D8B4E8-4CC9-4713-99CE-ADE1C4EDA677}" presName="Child2" presStyleLbl="node1" presStyleIdx="9" presStyleCnt="13" custLinFactNeighborX="-45288" custLinFactNeighborY="94875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B71B5CD6-3799-4345-969D-367D69AD7DCC}" type="pres">
      <dgm:prSet presAssocID="{85D8B4E8-4CC9-4713-99CE-ADE1C4EDA677}" presName="Accent9" presStyleCnt="0"/>
      <dgm:spPr/>
      <dgm:t>
        <a:bodyPr/>
        <a:lstStyle/>
        <a:p>
          <a:endParaRPr lang="lt-LT"/>
        </a:p>
      </dgm:t>
    </dgm:pt>
    <dgm:pt modelId="{82DD9FEC-BFEB-4A69-BBDE-A12645136A32}" type="pres">
      <dgm:prSet presAssocID="{85D8B4E8-4CC9-4713-99CE-ADE1C4EDA677}" presName="AccentHold1" presStyleLbl="node1" presStyleIdx="10" presStyleCnt="13" custLinFactY="51757" custLinFactNeighborX="-91972" custLinFactNeighborY="100000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6BEA85D8-EADE-4A55-8115-56C7EBA032AB}" type="pres">
      <dgm:prSet presAssocID="{85D8B4E8-4CC9-4713-99CE-ADE1C4EDA677}" presName="Accent10" presStyleCnt="0"/>
      <dgm:spPr/>
      <dgm:t>
        <a:bodyPr/>
        <a:lstStyle/>
        <a:p>
          <a:endParaRPr lang="lt-LT"/>
        </a:p>
      </dgm:t>
    </dgm:pt>
    <dgm:pt modelId="{C87DBFA9-4976-4242-9EB4-33E10B7954A8}" type="pres">
      <dgm:prSet presAssocID="{85D8B4E8-4CC9-4713-99CE-ADE1C4EDA677}" presName="AccentHold2" presStyleLbl="node1" presStyleIdx="11" presStyleCnt="13" custLinFactX="549529" custLinFactY="-171175" custLinFactNeighborX="600000" custLinFactNeighborY="-200000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  <dgm:pt modelId="{8EDA63E5-1B98-4D1E-843D-2700BF104F1A}" type="pres">
      <dgm:prSet presAssocID="{85D8B4E8-4CC9-4713-99CE-ADE1C4EDA677}" presName="Accent11" presStyleCnt="0"/>
      <dgm:spPr/>
      <dgm:t>
        <a:bodyPr/>
        <a:lstStyle/>
        <a:p>
          <a:endParaRPr lang="lt-LT"/>
        </a:p>
      </dgm:t>
    </dgm:pt>
    <dgm:pt modelId="{D0A3968F-57D2-4970-A48D-995216296B3A}" type="pres">
      <dgm:prSet presAssocID="{85D8B4E8-4CC9-4713-99CE-ADE1C4EDA677}" presName="AccentHold3" presStyleLbl="node1" presStyleIdx="12" presStyleCnt="13"/>
      <dgm:spPr>
        <a:solidFill>
          <a:srgbClr val="4F81BD"/>
        </a:solidFill>
        <a:ln>
          <a:solidFill>
            <a:srgbClr val="4F81BD"/>
          </a:solidFill>
        </a:ln>
      </dgm:spPr>
      <dgm:t>
        <a:bodyPr/>
        <a:lstStyle/>
        <a:p>
          <a:endParaRPr lang="lt-LT"/>
        </a:p>
      </dgm:t>
    </dgm:pt>
  </dgm:ptLst>
  <dgm:cxnLst>
    <dgm:cxn modelId="{4C8A5562-8751-456E-ABDE-4A99C1B08200}" type="presOf" srcId="{F6330380-24D0-457C-A3F4-F963FC92065C}" destId="{64598BDD-CF40-47D1-B8CC-2462CA48F33A}" srcOrd="0" destOrd="0" presId="urn:microsoft.com/office/officeart/2009/3/layout/CircleRelationship"/>
    <dgm:cxn modelId="{1CC87286-749A-4CA3-B4FF-3E4FA6D49C60}" type="presOf" srcId="{0A2769A7-BE00-41C6-8096-8DC63CC3433A}" destId="{49843F4C-BF9E-4818-A43E-411EF727A539}" srcOrd="0" destOrd="0" presId="urn:microsoft.com/office/officeart/2009/3/layout/CircleRelationship"/>
    <dgm:cxn modelId="{047E2BBF-059A-4E62-9D66-30A3A67BD4AC}" type="presOf" srcId="{85D8B4E8-4CC9-4713-99CE-ADE1C4EDA677}" destId="{441C1C06-9EA3-4383-A3E7-9E414D519440}" srcOrd="0" destOrd="0" presId="urn:microsoft.com/office/officeart/2009/3/layout/CircleRelationship"/>
    <dgm:cxn modelId="{477D364B-358C-4960-B5D3-12FF04979511}" srcId="{29C52B77-9568-4700-A059-03274B2D4D0E}" destId="{0A2769A7-BE00-41C6-8096-8DC63CC3433A}" srcOrd="0" destOrd="0" parTransId="{5CA9C040-D07D-46FB-8821-52AA8362B355}" sibTransId="{DFB08D93-5C91-4D5F-8D6E-50D90949C41F}"/>
    <dgm:cxn modelId="{79753DE3-A4CB-4049-83B4-48D2649597E6}" srcId="{29C52B77-9568-4700-A059-03274B2D4D0E}" destId="{85D8B4E8-4CC9-4713-99CE-ADE1C4EDA677}" srcOrd="1" destOrd="0" parTransId="{C65AA728-9834-4503-A97E-67CB44C45327}" sibTransId="{C1615A81-D1E7-4861-93C2-3CDBC551F141}"/>
    <dgm:cxn modelId="{3B98770D-8C8A-49A9-90DF-EEF3D62AFAEA}" type="presOf" srcId="{29C52B77-9568-4700-A059-03274B2D4D0E}" destId="{328C1E06-F547-4AAE-A026-EB5C20093E98}" srcOrd="0" destOrd="0" presId="urn:microsoft.com/office/officeart/2009/3/layout/CircleRelationship"/>
    <dgm:cxn modelId="{3684D720-4348-41C2-84DC-6D2AA0A96CC8}" srcId="{F6330380-24D0-457C-A3F4-F963FC92065C}" destId="{29C52B77-9568-4700-A059-03274B2D4D0E}" srcOrd="0" destOrd="0" parTransId="{7A68CE64-C5E2-48A1-9CD5-37FD4A0B3F8E}" sibTransId="{53425406-FE33-47B8-BD06-FC64A5B95562}"/>
    <dgm:cxn modelId="{0F2598A4-FFA2-4788-B7AA-6B8C0F6DF69E}" type="presParOf" srcId="{64598BDD-CF40-47D1-B8CC-2462CA48F33A}" destId="{328C1E06-F547-4AAE-A026-EB5C20093E98}" srcOrd="0" destOrd="0" presId="urn:microsoft.com/office/officeart/2009/3/layout/CircleRelationship"/>
    <dgm:cxn modelId="{587F3A6B-C23C-4F3D-B023-3C403AF655C5}" type="presParOf" srcId="{64598BDD-CF40-47D1-B8CC-2462CA48F33A}" destId="{6EC66243-09EE-41B1-9017-12626EFD139D}" srcOrd="1" destOrd="0" presId="urn:microsoft.com/office/officeart/2009/3/layout/CircleRelationship"/>
    <dgm:cxn modelId="{E85165BF-BA67-494F-8ADB-C195793E18CB}" type="presParOf" srcId="{64598BDD-CF40-47D1-B8CC-2462CA48F33A}" destId="{984F9215-0F50-4AEA-A8F0-C10C596BFD00}" srcOrd="2" destOrd="0" presId="urn:microsoft.com/office/officeart/2009/3/layout/CircleRelationship"/>
    <dgm:cxn modelId="{721D456F-A95E-4732-B241-71A24F2FA4D1}" type="presParOf" srcId="{64598BDD-CF40-47D1-B8CC-2462CA48F33A}" destId="{FEF9A33A-41EB-48E9-BB80-9883980E753E}" srcOrd="3" destOrd="0" presId="urn:microsoft.com/office/officeart/2009/3/layout/CircleRelationship"/>
    <dgm:cxn modelId="{6EC7302E-BDB0-4DBD-963F-1F9175838F40}" type="presParOf" srcId="{64598BDD-CF40-47D1-B8CC-2462CA48F33A}" destId="{25069159-6ED7-4F7B-8DDA-C847B8AB80FD}" srcOrd="4" destOrd="0" presId="urn:microsoft.com/office/officeart/2009/3/layout/CircleRelationship"/>
    <dgm:cxn modelId="{05187C3D-68B5-46E2-8A92-2C82E378093F}" type="presParOf" srcId="{64598BDD-CF40-47D1-B8CC-2462CA48F33A}" destId="{EBB5D1BC-8834-4B8A-BBB0-F842451A0C22}" srcOrd="5" destOrd="0" presId="urn:microsoft.com/office/officeart/2009/3/layout/CircleRelationship"/>
    <dgm:cxn modelId="{4A118F48-ECCC-4C23-81B8-6D36EAB17C9F}" type="presParOf" srcId="{64598BDD-CF40-47D1-B8CC-2462CA48F33A}" destId="{58F29715-02FC-49E1-8C09-7DFD3C0158B2}" srcOrd="6" destOrd="0" presId="urn:microsoft.com/office/officeart/2009/3/layout/CircleRelationship"/>
    <dgm:cxn modelId="{E5D386AA-C07F-41CC-9002-7E081D1934FC}" type="presParOf" srcId="{64598BDD-CF40-47D1-B8CC-2462CA48F33A}" destId="{49843F4C-BF9E-4818-A43E-411EF727A539}" srcOrd="7" destOrd="0" presId="urn:microsoft.com/office/officeart/2009/3/layout/CircleRelationship"/>
    <dgm:cxn modelId="{56625D47-047B-4BA9-A1CC-2C5E74E435AE}" type="presParOf" srcId="{64598BDD-CF40-47D1-B8CC-2462CA48F33A}" destId="{5B0C99DD-61A0-4CDC-9A39-52EF77175A63}" srcOrd="8" destOrd="0" presId="urn:microsoft.com/office/officeart/2009/3/layout/CircleRelationship"/>
    <dgm:cxn modelId="{0BFEDB68-BA26-489E-972B-91942F29BF81}" type="presParOf" srcId="{5B0C99DD-61A0-4CDC-9A39-52EF77175A63}" destId="{DD09B42D-F8EE-4C48-B6F0-8FF06881942B}" srcOrd="0" destOrd="0" presId="urn:microsoft.com/office/officeart/2009/3/layout/CircleRelationship"/>
    <dgm:cxn modelId="{EC92D8AC-E076-4D2F-A87B-A8F8146CD149}" type="presParOf" srcId="{64598BDD-CF40-47D1-B8CC-2462CA48F33A}" destId="{30F7301D-DF7C-49FD-A2E7-D23924E06245}" srcOrd="9" destOrd="0" presId="urn:microsoft.com/office/officeart/2009/3/layout/CircleRelationship"/>
    <dgm:cxn modelId="{761F1091-1484-4B23-8B49-20CC1F355DAF}" type="presParOf" srcId="{30F7301D-DF7C-49FD-A2E7-D23924E06245}" destId="{CE45CF83-A4EA-4041-8FEB-D5F45C201125}" srcOrd="0" destOrd="0" presId="urn:microsoft.com/office/officeart/2009/3/layout/CircleRelationship"/>
    <dgm:cxn modelId="{4098A6EC-8A58-4B28-9D60-D7172B9AE8D4}" type="presParOf" srcId="{64598BDD-CF40-47D1-B8CC-2462CA48F33A}" destId="{441C1C06-9EA3-4383-A3E7-9E414D519440}" srcOrd="10" destOrd="0" presId="urn:microsoft.com/office/officeart/2009/3/layout/CircleRelationship"/>
    <dgm:cxn modelId="{F49F5D68-A4BF-4424-A7D8-747B4824FD4E}" type="presParOf" srcId="{64598BDD-CF40-47D1-B8CC-2462CA48F33A}" destId="{B71B5CD6-3799-4345-969D-367D69AD7DCC}" srcOrd="11" destOrd="0" presId="urn:microsoft.com/office/officeart/2009/3/layout/CircleRelationship"/>
    <dgm:cxn modelId="{BADD5AFC-D688-421D-B80C-C24CAB97B492}" type="presParOf" srcId="{B71B5CD6-3799-4345-969D-367D69AD7DCC}" destId="{82DD9FEC-BFEB-4A69-BBDE-A12645136A32}" srcOrd="0" destOrd="0" presId="urn:microsoft.com/office/officeart/2009/3/layout/CircleRelationship"/>
    <dgm:cxn modelId="{FE7B06ED-F6B8-42D5-A0EB-C1EBE5F8D876}" type="presParOf" srcId="{64598BDD-CF40-47D1-B8CC-2462CA48F33A}" destId="{6BEA85D8-EADE-4A55-8115-56C7EBA032AB}" srcOrd="12" destOrd="0" presId="urn:microsoft.com/office/officeart/2009/3/layout/CircleRelationship"/>
    <dgm:cxn modelId="{50C4F170-D203-44A0-8C3F-EC53BECCAD60}" type="presParOf" srcId="{6BEA85D8-EADE-4A55-8115-56C7EBA032AB}" destId="{C87DBFA9-4976-4242-9EB4-33E10B7954A8}" srcOrd="0" destOrd="0" presId="urn:microsoft.com/office/officeart/2009/3/layout/CircleRelationship"/>
    <dgm:cxn modelId="{7E1A3C1A-A3CF-4021-A7B5-7188D09059CA}" type="presParOf" srcId="{64598BDD-CF40-47D1-B8CC-2462CA48F33A}" destId="{8EDA63E5-1B98-4D1E-843D-2700BF104F1A}" srcOrd="13" destOrd="0" presId="urn:microsoft.com/office/officeart/2009/3/layout/CircleRelationship"/>
    <dgm:cxn modelId="{18730262-0100-4031-9F0A-1AC5A239B105}" type="presParOf" srcId="{8EDA63E5-1B98-4D1E-843D-2700BF104F1A}" destId="{D0A3968F-57D2-4970-A48D-995216296B3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A630-4F0F-4721-90FC-AB5B1B170B1D}">
      <dsp:nvSpPr>
        <dsp:cNvPr id="0" name=""/>
        <dsp:cNvSpPr/>
      </dsp:nvSpPr>
      <dsp:spPr>
        <a:xfrm>
          <a:off x="4010396" y="1088569"/>
          <a:ext cx="837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7215" y="4572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00" kern="1200" dirty="0"/>
        </a:p>
      </dsp:txBody>
      <dsp:txXfrm>
        <a:off x="4407309" y="1129950"/>
        <a:ext cx="43390" cy="8678"/>
      </dsp:txXfrm>
    </dsp:sp>
    <dsp:sp modelId="{C0EA8449-94FA-4D20-8E81-57BC39A23346}">
      <dsp:nvSpPr>
        <dsp:cNvPr id="0" name=""/>
        <dsp:cNvSpPr/>
      </dsp:nvSpPr>
      <dsp:spPr>
        <a:xfrm>
          <a:off x="239086" y="2356"/>
          <a:ext cx="3773110" cy="2263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Analyse the content</a:t>
          </a:r>
          <a:endParaRPr lang="lt-LT" sz="2400" kern="1200" dirty="0"/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950" kern="1200" dirty="0" smtClean="0"/>
            <a:t>Compare with subscribed resources. Inform the user about similar resources</a:t>
          </a:r>
          <a:endParaRPr lang="lt-LT" sz="1950" kern="1200" dirty="0"/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950" kern="1200" dirty="0" smtClean="0"/>
            <a:t>If content is new/unique, inform the potential users about it</a:t>
          </a:r>
          <a:endParaRPr lang="lt-LT" sz="1950" kern="1200" dirty="0"/>
        </a:p>
      </dsp:txBody>
      <dsp:txXfrm>
        <a:off x="239086" y="2356"/>
        <a:ext cx="3773110" cy="2263866"/>
      </dsp:txXfrm>
    </dsp:sp>
    <dsp:sp modelId="{0E084534-7CAE-4C65-B5A7-98ABD3FE675D}">
      <dsp:nvSpPr>
        <dsp:cNvPr id="0" name=""/>
        <dsp:cNvSpPr/>
      </dsp:nvSpPr>
      <dsp:spPr>
        <a:xfrm>
          <a:off x="2125641" y="2264422"/>
          <a:ext cx="4640925" cy="837215"/>
        </a:xfrm>
        <a:custGeom>
          <a:avLst/>
          <a:gdLst/>
          <a:ahLst/>
          <a:cxnLst/>
          <a:rect l="0" t="0" r="0" b="0"/>
          <a:pathLst>
            <a:path>
              <a:moveTo>
                <a:pt x="4640925" y="0"/>
              </a:moveTo>
              <a:lnTo>
                <a:pt x="4640925" y="435707"/>
              </a:lnTo>
              <a:lnTo>
                <a:pt x="0" y="435707"/>
              </a:lnTo>
              <a:lnTo>
                <a:pt x="0" y="83721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4328070" y="2678691"/>
        <a:ext cx="236068" cy="8678"/>
      </dsp:txXfrm>
    </dsp:sp>
    <dsp:sp modelId="{BA63DEDE-B671-427F-A62F-8743082FFC91}">
      <dsp:nvSpPr>
        <dsp:cNvPr id="0" name=""/>
        <dsp:cNvSpPr/>
      </dsp:nvSpPr>
      <dsp:spPr>
        <a:xfrm>
          <a:off x="4880012" y="2356"/>
          <a:ext cx="3773110" cy="2263866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t-L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rial</a:t>
          </a:r>
          <a:r>
            <a:rPr lang="lt-L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access</a:t>
          </a:r>
          <a:endParaRPr lang="lt-LT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/>
            <a:t>Inform the community about the trial </a:t>
          </a:r>
          <a:endParaRPr lang="lt-L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/>
            <a:t>Provide trainings for users about DBs</a:t>
          </a:r>
          <a:endParaRPr lang="lt-L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/>
            <a:t>Analyse usage reports</a:t>
          </a:r>
          <a:endParaRPr lang="lt-LT" sz="2000" kern="1200" dirty="0"/>
        </a:p>
      </dsp:txBody>
      <dsp:txXfrm>
        <a:off x="4880012" y="2356"/>
        <a:ext cx="3773110" cy="2263866"/>
      </dsp:txXfrm>
    </dsp:sp>
    <dsp:sp modelId="{A0577544-CEA9-4C3D-A99E-24AF39F82817}">
      <dsp:nvSpPr>
        <dsp:cNvPr id="0" name=""/>
        <dsp:cNvSpPr/>
      </dsp:nvSpPr>
      <dsp:spPr>
        <a:xfrm>
          <a:off x="4010396" y="4220251"/>
          <a:ext cx="837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7215" y="4572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4407309" y="4261632"/>
        <a:ext cx="43390" cy="8678"/>
      </dsp:txXfrm>
    </dsp:sp>
    <dsp:sp modelId="{5149165C-5AB2-497E-8070-8DE1F0A93220}">
      <dsp:nvSpPr>
        <dsp:cNvPr id="0" name=""/>
        <dsp:cNvSpPr/>
      </dsp:nvSpPr>
      <dsp:spPr>
        <a:xfrm>
          <a:off x="239086" y="3134038"/>
          <a:ext cx="3773110" cy="2263866"/>
        </a:xfrm>
        <a:prstGeom prst="rect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Get feedback</a:t>
          </a:r>
          <a:endParaRPr lang="lt-LT" sz="24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Contact the target group directly or by e-mail for their experiences and evaluation of the resource</a:t>
          </a:r>
          <a:endParaRPr lang="lt-LT" sz="21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900" kern="1200" dirty="0"/>
        </a:p>
      </dsp:txBody>
      <dsp:txXfrm>
        <a:off x="239086" y="3134038"/>
        <a:ext cx="3773110" cy="2263866"/>
      </dsp:txXfrm>
    </dsp:sp>
    <dsp:sp modelId="{703CE4E4-F9E4-464C-952D-040EDCEB8632}">
      <dsp:nvSpPr>
        <dsp:cNvPr id="0" name=""/>
        <dsp:cNvSpPr/>
      </dsp:nvSpPr>
      <dsp:spPr>
        <a:xfrm>
          <a:off x="4880012" y="3134038"/>
          <a:ext cx="3773110" cy="2263866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/>
            <a:t>Make a decision</a:t>
          </a:r>
          <a:endParaRPr lang="lt-LT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Get the prices and check </a:t>
          </a:r>
          <a:r>
            <a:rPr lang="lt-L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GB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budget </a:t>
          </a:r>
          <a:endParaRPr lang="lt-L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</a:t>
          </a:r>
          <a:r>
            <a:rPr lang="lt-L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</a:t>
          </a:r>
          <a:r>
            <a:rPr lang="lt-L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:   </a:t>
          </a:r>
          <a:r>
            <a:rPr lang="en-GB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subscribe / not subscribe</a:t>
          </a:r>
          <a:endParaRPr lang="lt-LT" sz="2200" kern="1200" dirty="0"/>
        </a:p>
      </dsp:txBody>
      <dsp:txXfrm>
        <a:off x="4880012" y="3134038"/>
        <a:ext cx="3773110" cy="226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A9DF-11B2-4A92-9D56-06CF4EB9062F}">
      <dsp:nvSpPr>
        <dsp:cNvPr id="0" name=""/>
        <dsp:cNvSpPr/>
      </dsp:nvSpPr>
      <dsp:spPr>
        <a:xfrm>
          <a:off x="0" y="2200113"/>
          <a:ext cx="1773972" cy="202119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/>
            <a:t>Does the content meet the needs of the University?</a:t>
          </a:r>
          <a:endParaRPr lang="lt-LT" sz="2400" kern="1200" dirty="0"/>
        </a:p>
      </dsp:txBody>
      <dsp:txXfrm>
        <a:off x="51958" y="2252071"/>
        <a:ext cx="1670056" cy="1917280"/>
      </dsp:txXfrm>
    </dsp:sp>
    <dsp:sp modelId="{E80AC85B-0DE7-4148-99A5-AC82324A36CE}">
      <dsp:nvSpPr>
        <dsp:cNvPr id="0" name=""/>
        <dsp:cNvSpPr/>
      </dsp:nvSpPr>
      <dsp:spPr>
        <a:xfrm rot="17480379">
          <a:off x="1488471" y="2780670"/>
          <a:ext cx="897654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897654" y="1198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1914857" y="2770214"/>
        <a:ext cx="44882" cy="44882"/>
      </dsp:txXfrm>
    </dsp:sp>
    <dsp:sp modelId="{6921F5BD-320D-41A0-98FC-AAC44AACB387}">
      <dsp:nvSpPr>
        <dsp:cNvPr id="0" name=""/>
        <dsp:cNvSpPr/>
      </dsp:nvSpPr>
      <dsp:spPr>
        <a:xfrm>
          <a:off x="2100625" y="1995445"/>
          <a:ext cx="525174" cy="7583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yes</a:t>
          </a:r>
          <a:endParaRPr lang="lt-LT" sz="1600" kern="1200" dirty="0"/>
        </a:p>
      </dsp:txBody>
      <dsp:txXfrm>
        <a:off x="2116007" y="2010827"/>
        <a:ext cx="494410" cy="727544"/>
      </dsp:txXfrm>
    </dsp:sp>
    <dsp:sp modelId="{2D228FB1-8479-4B1A-9FEE-902A4530C56A}">
      <dsp:nvSpPr>
        <dsp:cNvPr id="0" name=""/>
        <dsp:cNvSpPr/>
      </dsp:nvSpPr>
      <dsp:spPr>
        <a:xfrm rot="16929278">
          <a:off x="2093943" y="1704012"/>
          <a:ext cx="1347410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347410" y="1198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2733963" y="1682312"/>
        <a:ext cx="67370" cy="67370"/>
      </dsp:txXfrm>
    </dsp:sp>
    <dsp:sp modelId="{594788EB-F170-487A-B4A8-4B653590158D}">
      <dsp:nvSpPr>
        <dsp:cNvPr id="0" name=""/>
        <dsp:cNvSpPr/>
      </dsp:nvSpPr>
      <dsp:spPr>
        <a:xfrm>
          <a:off x="2909497" y="678240"/>
          <a:ext cx="2434625" cy="75830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Send the trial request </a:t>
          </a:r>
          <a:endParaRPr lang="lt-LT" sz="2000" kern="1200" dirty="0"/>
        </a:p>
      </dsp:txBody>
      <dsp:txXfrm>
        <a:off x="2931707" y="700450"/>
        <a:ext cx="2390205" cy="713888"/>
      </dsp:txXfrm>
    </dsp:sp>
    <dsp:sp modelId="{6F6E69EE-C4E0-4383-A047-FF1B33FB6634}">
      <dsp:nvSpPr>
        <dsp:cNvPr id="0" name=""/>
        <dsp:cNvSpPr/>
      </dsp:nvSpPr>
      <dsp:spPr>
        <a:xfrm rot="18258982">
          <a:off x="2507029" y="2137745"/>
          <a:ext cx="544517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544517" y="1198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2765675" y="2136118"/>
        <a:ext cx="27225" cy="27225"/>
      </dsp:txXfrm>
    </dsp:sp>
    <dsp:sp modelId="{DF39427E-840E-448C-A3C3-EF4E4645CC04}">
      <dsp:nvSpPr>
        <dsp:cNvPr id="0" name=""/>
        <dsp:cNvSpPr/>
      </dsp:nvSpPr>
      <dsp:spPr>
        <a:xfrm>
          <a:off x="2932777" y="1545707"/>
          <a:ext cx="2420809" cy="75830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Promote and train the University community</a:t>
          </a:r>
          <a:endParaRPr lang="lt-LT" sz="2000" kern="1200" dirty="0"/>
        </a:p>
      </dsp:txBody>
      <dsp:txXfrm>
        <a:off x="2954987" y="1567917"/>
        <a:ext cx="2376389" cy="713888"/>
      </dsp:txXfrm>
    </dsp:sp>
    <dsp:sp modelId="{BBC192B6-CF54-4283-9679-7E3FFB74282E}">
      <dsp:nvSpPr>
        <dsp:cNvPr id="0" name=""/>
        <dsp:cNvSpPr/>
      </dsp:nvSpPr>
      <dsp:spPr>
        <a:xfrm rot="3273265">
          <a:off x="2521200" y="2565469"/>
          <a:ext cx="498007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498007" y="1198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2757753" y="2565004"/>
        <a:ext cx="24900" cy="24900"/>
      </dsp:txXfrm>
    </dsp:sp>
    <dsp:sp modelId="{A5166313-B3AE-4995-BBF8-66FAA3E1A333}">
      <dsp:nvSpPr>
        <dsp:cNvPr id="0" name=""/>
        <dsp:cNvSpPr/>
      </dsp:nvSpPr>
      <dsp:spPr>
        <a:xfrm>
          <a:off x="2914608" y="2401155"/>
          <a:ext cx="2433700" cy="75830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Check the content overlapping</a:t>
          </a:r>
          <a:endParaRPr lang="lt-LT" sz="2000" kern="1200" dirty="0"/>
        </a:p>
      </dsp:txBody>
      <dsp:txXfrm>
        <a:off x="2936818" y="2423365"/>
        <a:ext cx="2389280" cy="713888"/>
      </dsp:txXfrm>
    </dsp:sp>
    <dsp:sp modelId="{D99019D1-1FBD-4EF0-961B-C99D4E6BE504}">
      <dsp:nvSpPr>
        <dsp:cNvPr id="0" name=""/>
        <dsp:cNvSpPr/>
      </dsp:nvSpPr>
      <dsp:spPr>
        <a:xfrm rot="20066727">
          <a:off x="5299860" y="2554684"/>
          <a:ext cx="990518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990518" y="11985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5770357" y="2541907"/>
        <a:ext cx="49525" cy="49525"/>
      </dsp:txXfrm>
    </dsp:sp>
    <dsp:sp modelId="{21C8600F-4FD9-4902-B96F-BCC29AE38EB9}">
      <dsp:nvSpPr>
        <dsp:cNvPr id="0" name=""/>
        <dsp:cNvSpPr/>
      </dsp:nvSpPr>
      <dsp:spPr>
        <a:xfrm>
          <a:off x="6241930" y="1973875"/>
          <a:ext cx="2410481" cy="75830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Ask for price</a:t>
          </a:r>
          <a:endParaRPr lang="lt-LT" sz="2000" kern="1200" dirty="0"/>
        </a:p>
      </dsp:txBody>
      <dsp:txXfrm>
        <a:off x="6264140" y="1996085"/>
        <a:ext cx="2366061" cy="713888"/>
      </dsp:txXfrm>
    </dsp:sp>
    <dsp:sp modelId="{C51D1B2E-BABF-4338-8A2F-8F21C3443C45}">
      <dsp:nvSpPr>
        <dsp:cNvPr id="0" name=""/>
        <dsp:cNvSpPr/>
      </dsp:nvSpPr>
      <dsp:spPr>
        <a:xfrm rot="2004563">
          <a:off x="5260128" y="3062162"/>
          <a:ext cx="1067300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067300" y="11985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5767095" y="3047464"/>
        <a:ext cx="53365" cy="53365"/>
      </dsp:txXfrm>
    </dsp:sp>
    <dsp:sp modelId="{60785CBC-BD75-4265-B98C-59CC6CF7CE75}">
      <dsp:nvSpPr>
        <dsp:cNvPr id="0" name=""/>
        <dsp:cNvSpPr/>
      </dsp:nvSpPr>
      <dsp:spPr>
        <a:xfrm>
          <a:off x="6239246" y="2883914"/>
          <a:ext cx="2438220" cy="96814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50" kern="1200" dirty="0" smtClean="0"/>
            <a:t>Inform Consortium/Publisher about the decision</a:t>
          </a:r>
          <a:endParaRPr lang="lt-LT" sz="1950" kern="1200" dirty="0"/>
        </a:p>
      </dsp:txBody>
      <dsp:txXfrm>
        <a:off x="6267602" y="2912270"/>
        <a:ext cx="2381508" cy="911428"/>
      </dsp:txXfrm>
    </dsp:sp>
    <dsp:sp modelId="{FEC83396-0603-4175-9AF5-A4E62D9C06F0}">
      <dsp:nvSpPr>
        <dsp:cNvPr id="0" name=""/>
        <dsp:cNvSpPr/>
      </dsp:nvSpPr>
      <dsp:spPr>
        <a:xfrm rot="4553203">
          <a:off x="2130938" y="2997300"/>
          <a:ext cx="1308878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308878" y="1198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2752655" y="2976563"/>
        <a:ext cx="65443" cy="65443"/>
      </dsp:txXfrm>
    </dsp:sp>
    <dsp:sp modelId="{4600C22C-4EF8-4478-84F4-01739B091EE0}">
      <dsp:nvSpPr>
        <dsp:cNvPr id="0" name=""/>
        <dsp:cNvSpPr/>
      </dsp:nvSpPr>
      <dsp:spPr>
        <a:xfrm>
          <a:off x="2944956" y="3264816"/>
          <a:ext cx="2402079" cy="75830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Analyse usage</a:t>
          </a:r>
          <a:endParaRPr lang="lt-LT" sz="2000" kern="1200" dirty="0"/>
        </a:p>
      </dsp:txBody>
      <dsp:txXfrm>
        <a:off x="2967166" y="3287026"/>
        <a:ext cx="2357659" cy="713888"/>
      </dsp:txXfrm>
    </dsp:sp>
    <dsp:sp modelId="{1C965861-4154-4ECA-9266-96A765A80004}">
      <dsp:nvSpPr>
        <dsp:cNvPr id="0" name=""/>
        <dsp:cNvSpPr/>
      </dsp:nvSpPr>
      <dsp:spPr>
        <a:xfrm rot="4541668">
          <a:off x="1224363" y="3906072"/>
          <a:ext cx="1459963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1459963" y="1198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1917846" y="3881558"/>
        <a:ext cx="72998" cy="72998"/>
      </dsp:txXfrm>
    </dsp:sp>
    <dsp:sp modelId="{E0371036-D7C5-4471-B427-843BFE6502B5}">
      <dsp:nvSpPr>
        <dsp:cNvPr id="0" name=""/>
        <dsp:cNvSpPr/>
      </dsp:nvSpPr>
      <dsp:spPr>
        <a:xfrm>
          <a:off x="2134718" y="4246249"/>
          <a:ext cx="552943" cy="7583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no</a:t>
          </a:r>
          <a:endParaRPr lang="lt-LT" sz="1600" kern="1200" dirty="0"/>
        </a:p>
      </dsp:txBody>
      <dsp:txXfrm>
        <a:off x="2150913" y="4262444"/>
        <a:ext cx="520553" cy="725918"/>
      </dsp:txXfrm>
    </dsp:sp>
    <dsp:sp modelId="{A44329C8-FEC9-4920-924C-EA2B1FB0821E}">
      <dsp:nvSpPr>
        <dsp:cNvPr id="0" name=""/>
        <dsp:cNvSpPr/>
      </dsp:nvSpPr>
      <dsp:spPr>
        <a:xfrm rot="1588861">
          <a:off x="2672378" y="4678375"/>
          <a:ext cx="291350" cy="23970"/>
        </a:xfrm>
        <a:custGeom>
          <a:avLst/>
          <a:gdLst/>
          <a:ahLst/>
          <a:cxnLst/>
          <a:rect l="0" t="0" r="0" b="0"/>
          <a:pathLst>
            <a:path>
              <a:moveTo>
                <a:pt x="0" y="11985"/>
              </a:moveTo>
              <a:lnTo>
                <a:pt x="291350" y="1198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 dirty="0"/>
        </a:p>
      </dsp:txBody>
      <dsp:txXfrm>
        <a:off x="2810769" y="4683077"/>
        <a:ext cx="14567" cy="14567"/>
      </dsp:txXfrm>
    </dsp:sp>
    <dsp:sp modelId="{D113AD23-A917-4B70-9255-909F85F07B52}">
      <dsp:nvSpPr>
        <dsp:cNvPr id="0" name=""/>
        <dsp:cNvSpPr/>
      </dsp:nvSpPr>
      <dsp:spPr>
        <a:xfrm>
          <a:off x="2948444" y="4396425"/>
          <a:ext cx="2460089" cy="71778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Do not start the trial</a:t>
          </a:r>
          <a:endParaRPr lang="lt-LT" sz="2300" kern="1200" dirty="0"/>
        </a:p>
      </dsp:txBody>
      <dsp:txXfrm>
        <a:off x="2969467" y="4417448"/>
        <a:ext cx="2418043" cy="675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579E7-1166-4337-8B03-FE5D22A28A35}">
      <dsp:nvSpPr>
        <dsp:cNvPr id="0" name=""/>
        <dsp:cNvSpPr/>
      </dsp:nvSpPr>
      <dsp:spPr>
        <a:xfrm>
          <a:off x="378539" y="1777"/>
          <a:ext cx="1755725" cy="105343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baseline="0" dirty="0" smtClean="0"/>
            <a:t>Survey</a:t>
          </a:r>
          <a:endParaRPr lang="lt-LT" sz="2900" kern="1200" dirty="0"/>
        </a:p>
      </dsp:txBody>
      <dsp:txXfrm>
        <a:off x="378539" y="1777"/>
        <a:ext cx="1755725" cy="1053435"/>
      </dsp:txXfrm>
    </dsp:sp>
    <dsp:sp modelId="{F828B97B-FD54-4B0A-AA7B-4BFBC4C4F97C}">
      <dsp:nvSpPr>
        <dsp:cNvPr id="0" name=""/>
        <dsp:cNvSpPr/>
      </dsp:nvSpPr>
      <dsp:spPr>
        <a:xfrm>
          <a:off x="2309837" y="1777"/>
          <a:ext cx="1755725" cy="1053435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baseline="0" dirty="0" smtClean="0"/>
            <a:t>Direct contacts </a:t>
          </a:r>
          <a:endParaRPr lang="lt-LT" sz="2900" kern="1200" dirty="0"/>
        </a:p>
      </dsp:txBody>
      <dsp:txXfrm>
        <a:off x="2309837" y="1777"/>
        <a:ext cx="1755725" cy="1053435"/>
      </dsp:txXfrm>
    </dsp:sp>
    <dsp:sp modelId="{B435CEC5-1E51-4A0B-9307-5C079EA6B615}">
      <dsp:nvSpPr>
        <dsp:cNvPr id="0" name=""/>
        <dsp:cNvSpPr/>
      </dsp:nvSpPr>
      <dsp:spPr>
        <a:xfrm>
          <a:off x="4241135" y="1777"/>
          <a:ext cx="1755725" cy="1053435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baseline="0" dirty="0" smtClean="0"/>
            <a:t>Usage statistics</a:t>
          </a:r>
          <a:endParaRPr lang="lt-LT" sz="2900" kern="1200" dirty="0"/>
        </a:p>
      </dsp:txBody>
      <dsp:txXfrm>
        <a:off x="4241135" y="1777"/>
        <a:ext cx="1755725" cy="1053435"/>
      </dsp:txXfrm>
    </dsp:sp>
    <dsp:sp modelId="{6E8A02CE-2F43-40A1-9F7E-18E5A14AADFD}">
      <dsp:nvSpPr>
        <dsp:cNvPr id="0" name=""/>
        <dsp:cNvSpPr/>
      </dsp:nvSpPr>
      <dsp:spPr>
        <a:xfrm>
          <a:off x="1344188" y="1230785"/>
          <a:ext cx="1755725" cy="1053435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baseline="0" dirty="0" smtClean="0"/>
            <a:t>Subject librarians </a:t>
          </a:r>
          <a:endParaRPr lang="lt-LT" sz="2900" kern="1200" dirty="0"/>
        </a:p>
      </dsp:txBody>
      <dsp:txXfrm>
        <a:off x="1344188" y="1230785"/>
        <a:ext cx="1755725" cy="1053435"/>
      </dsp:txXfrm>
    </dsp:sp>
    <dsp:sp modelId="{F32DB910-204A-40A0-9663-83ACE46167B2}">
      <dsp:nvSpPr>
        <dsp:cNvPr id="0" name=""/>
        <dsp:cNvSpPr/>
      </dsp:nvSpPr>
      <dsp:spPr>
        <a:xfrm>
          <a:off x="3275486" y="1230785"/>
          <a:ext cx="1755725" cy="1053435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900" b="0" kern="1200" baseline="0" dirty="0" smtClean="0"/>
            <a:t>Trainings</a:t>
          </a:r>
          <a:endParaRPr lang="lt-LT" sz="2900" kern="1200" dirty="0"/>
        </a:p>
      </dsp:txBody>
      <dsp:txXfrm>
        <a:off x="3275486" y="1230785"/>
        <a:ext cx="1755725" cy="1053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C883-74DE-4258-894B-0D6739ED6782}">
      <dsp:nvSpPr>
        <dsp:cNvPr id="0" name=""/>
        <dsp:cNvSpPr/>
      </dsp:nvSpPr>
      <dsp:spPr>
        <a:xfrm>
          <a:off x="144243" y="0"/>
          <a:ext cx="8072163" cy="18577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CA039-2505-4E2E-B653-9FEF335C9707}">
      <dsp:nvSpPr>
        <dsp:cNvPr id="0" name=""/>
        <dsp:cNvSpPr/>
      </dsp:nvSpPr>
      <dsp:spPr>
        <a:xfrm>
          <a:off x="867256" y="4"/>
          <a:ext cx="2839791" cy="185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4601-9EA8-4C6B-8F42-0F1081AE115C}">
      <dsp:nvSpPr>
        <dsp:cNvPr id="0" name=""/>
        <dsp:cNvSpPr/>
      </dsp:nvSpPr>
      <dsp:spPr>
        <a:xfrm rot="10800000">
          <a:off x="809081" y="1857711"/>
          <a:ext cx="2956057" cy="22705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Training users</a:t>
          </a:r>
          <a:endParaRPr lang="lt-LT" sz="23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in groups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individual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invited publishers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webinars </a:t>
          </a:r>
          <a:endParaRPr lang="lt-LT" sz="2100" kern="1200" dirty="0"/>
        </a:p>
      </dsp:txBody>
      <dsp:txXfrm rot="10800000">
        <a:off x="878908" y="1857711"/>
        <a:ext cx="2816403" cy="2200708"/>
      </dsp:txXfrm>
    </dsp:sp>
    <dsp:sp modelId="{464B7B30-5A32-452C-B091-C8EE43449624}">
      <dsp:nvSpPr>
        <dsp:cNvPr id="0" name=""/>
        <dsp:cNvSpPr/>
      </dsp:nvSpPr>
      <dsp:spPr>
        <a:xfrm>
          <a:off x="4640918" y="4"/>
          <a:ext cx="2891153" cy="185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2EB0-1F93-4ADC-9909-5FE7163A4D24}">
      <dsp:nvSpPr>
        <dsp:cNvPr id="0" name=""/>
        <dsp:cNvSpPr/>
      </dsp:nvSpPr>
      <dsp:spPr>
        <a:xfrm rot="10800000">
          <a:off x="4576871" y="1857711"/>
          <a:ext cx="3003784" cy="22705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Additional material</a:t>
          </a:r>
          <a:endParaRPr lang="lt-LT" sz="23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video tutorials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support guides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subject guides</a:t>
          </a:r>
          <a:endParaRPr lang="lt-L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100" kern="1200" dirty="0" smtClean="0"/>
            <a:t>information on video display units</a:t>
          </a:r>
          <a:endParaRPr lang="lt-LT" sz="2100" kern="1200" dirty="0"/>
        </a:p>
      </dsp:txBody>
      <dsp:txXfrm rot="10800000">
        <a:off x="4646698" y="1857711"/>
        <a:ext cx="2864130" cy="2200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1E06-F547-4AAE-A026-EB5C20093E98}">
      <dsp:nvSpPr>
        <dsp:cNvPr id="0" name=""/>
        <dsp:cNvSpPr/>
      </dsp:nvSpPr>
      <dsp:spPr>
        <a:xfrm>
          <a:off x="2424385" y="127276"/>
          <a:ext cx="2793619" cy="2793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Medicine</a:t>
          </a:r>
          <a:endParaRPr lang="lt-LT" sz="1800" b="1" kern="1200" dirty="0"/>
        </a:p>
      </dsp:txBody>
      <dsp:txXfrm>
        <a:off x="2833501" y="536383"/>
        <a:ext cx="1975387" cy="1975345"/>
      </dsp:txXfrm>
    </dsp:sp>
    <dsp:sp modelId="{6EC66243-09EE-41B1-9017-12626EFD139D}">
      <dsp:nvSpPr>
        <dsp:cNvPr id="0" name=""/>
        <dsp:cNvSpPr/>
      </dsp:nvSpPr>
      <dsp:spPr>
        <a:xfrm>
          <a:off x="4118375" y="371477"/>
          <a:ext cx="310690" cy="310685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F9215-0F50-4AEA-A8F0-C10C596BFD00}">
      <dsp:nvSpPr>
        <dsp:cNvPr id="0" name=""/>
        <dsp:cNvSpPr/>
      </dsp:nvSpPr>
      <dsp:spPr>
        <a:xfrm>
          <a:off x="3296969" y="2197223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A33A-41EB-48E9-BB80-9883980E753E}">
      <dsp:nvSpPr>
        <dsp:cNvPr id="0" name=""/>
        <dsp:cNvSpPr/>
      </dsp:nvSpPr>
      <dsp:spPr>
        <a:xfrm>
          <a:off x="4297631" y="991714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69159-6ED7-4F7B-8DDA-C847B8AB80FD}">
      <dsp:nvSpPr>
        <dsp:cNvPr id="0" name=""/>
        <dsp:cNvSpPr/>
      </dsp:nvSpPr>
      <dsp:spPr>
        <a:xfrm>
          <a:off x="4385556" y="1999128"/>
          <a:ext cx="310690" cy="310685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5D1BC-8834-4B8A-BBB0-F842451A0C22}">
      <dsp:nvSpPr>
        <dsp:cNvPr id="0" name=""/>
        <dsp:cNvSpPr/>
      </dsp:nvSpPr>
      <dsp:spPr>
        <a:xfrm>
          <a:off x="3373746" y="441552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29715-02FC-49E1-8C09-7DFD3C0158B2}">
      <dsp:nvSpPr>
        <dsp:cNvPr id="0" name=""/>
        <dsp:cNvSpPr/>
      </dsp:nvSpPr>
      <dsp:spPr>
        <a:xfrm>
          <a:off x="2637400" y="1729657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43F4C-BF9E-4818-A43E-411EF727A539}">
      <dsp:nvSpPr>
        <dsp:cNvPr id="0" name=""/>
        <dsp:cNvSpPr/>
      </dsp:nvSpPr>
      <dsp:spPr>
        <a:xfrm>
          <a:off x="875210" y="163106"/>
          <a:ext cx="1745444" cy="17537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Chemistry</a:t>
          </a:r>
          <a:endParaRPr lang="lt-LT" sz="1700" b="1" kern="1200" dirty="0"/>
        </a:p>
      </dsp:txBody>
      <dsp:txXfrm>
        <a:off x="1130824" y="419944"/>
        <a:ext cx="1234216" cy="1240123"/>
      </dsp:txXfrm>
    </dsp:sp>
    <dsp:sp modelId="{DD09B42D-F8EE-4C48-B6F0-8FF06881942B}">
      <dsp:nvSpPr>
        <dsp:cNvPr id="0" name=""/>
        <dsp:cNvSpPr/>
      </dsp:nvSpPr>
      <dsp:spPr>
        <a:xfrm>
          <a:off x="3704036" y="451342"/>
          <a:ext cx="310690" cy="310685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5CF83-A4EA-4041-8FEB-D5F45C201125}">
      <dsp:nvSpPr>
        <dsp:cNvPr id="0" name=""/>
        <dsp:cNvSpPr/>
      </dsp:nvSpPr>
      <dsp:spPr>
        <a:xfrm>
          <a:off x="2241299" y="2132350"/>
          <a:ext cx="793913" cy="7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1C06-9EA3-4383-A3E7-9E414D519440}">
      <dsp:nvSpPr>
        <dsp:cNvPr id="0" name=""/>
        <dsp:cNvSpPr/>
      </dsp:nvSpPr>
      <dsp:spPr>
        <a:xfrm>
          <a:off x="4989924" y="1174437"/>
          <a:ext cx="1135735" cy="1135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Physics</a:t>
          </a:r>
          <a:endParaRPr lang="lt-LT" sz="1700" kern="1200" dirty="0"/>
        </a:p>
      </dsp:txBody>
      <dsp:txXfrm>
        <a:off x="5156249" y="1340709"/>
        <a:ext cx="803085" cy="802829"/>
      </dsp:txXfrm>
    </dsp:sp>
    <dsp:sp modelId="{82DD9FEC-BFEB-4A69-BBDE-A12645136A32}">
      <dsp:nvSpPr>
        <dsp:cNvPr id="0" name=""/>
        <dsp:cNvSpPr/>
      </dsp:nvSpPr>
      <dsp:spPr>
        <a:xfrm>
          <a:off x="4711967" y="1352633"/>
          <a:ext cx="310690" cy="310685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DBFA9-4976-4242-9EB4-33E10B7954A8}">
      <dsp:nvSpPr>
        <dsp:cNvPr id="0" name=""/>
        <dsp:cNvSpPr/>
      </dsp:nvSpPr>
      <dsp:spPr>
        <a:xfrm>
          <a:off x="4030553" y="1932285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3968F-57D2-4970-A48D-995216296B3A}">
      <dsp:nvSpPr>
        <dsp:cNvPr id="0" name=""/>
        <dsp:cNvSpPr/>
      </dsp:nvSpPr>
      <dsp:spPr>
        <a:xfrm>
          <a:off x="3687930" y="2447628"/>
          <a:ext cx="224965" cy="22518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13AA3-2E9F-904F-9923-ED373D7F2DED}" type="datetime1">
              <a:rPr lang="en-US" smtClean="0"/>
              <a:pPr/>
              <a:t>02/11/2017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5A35A-0936-4D4E-8674-967ABE870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4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6B1C-0066-2D49-A466-C43A97FEAAB5}" type="datetime1">
              <a:rPr lang="en-US" smtClean="0"/>
              <a:pPr/>
              <a:t>02/11/2017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32D3-4908-5C4C-ABC3-D9B0A2B205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2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Analyse the content of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the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resource with quite similar content,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researcher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suggested  to use 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content of e-resource is unique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high quality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librarians inform about it all potential users within the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Request a trial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Send information on trial to the target groups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usage reports after the trial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target group again to get the feedback. </a:t>
            </a:r>
            <a:endParaRPr lang="lt-L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there is interest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 the prices and check with budget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Make decision subscribe / not subscribe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32D3-4908-5C4C-ABC3-D9B0A2B2055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5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Check the content of the e-resources if it meets the needs of the University</a:t>
            </a:r>
          </a:p>
          <a:p>
            <a:pPr indent="0"/>
            <a:r>
              <a:rPr lang="lt-LT" i="1" dirty="0" smtClean="0"/>
              <a:t>If yes,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the trial request </a:t>
            </a:r>
            <a:endParaRPr lang="lt-L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Promote the trial to the University community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Check the content overlapping with subscribed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Analyze usage</a:t>
            </a:r>
          </a:p>
          <a:p>
            <a:pPr indent="0"/>
            <a:r>
              <a:rPr lang="en-US" i="1" dirty="0" smtClean="0"/>
              <a:t>If the is no or very little overlapping and university’s community interested in the content </a:t>
            </a:r>
            <a:endParaRPr lang="lt-LT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Ask for the price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 Consortium</a:t>
            </a:r>
            <a:r>
              <a:rPr lang="lt-LT" dirty="0" smtClean="0"/>
              <a:t>/Publisher </a:t>
            </a:r>
            <a:r>
              <a:rPr lang="en-US" dirty="0" smtClean="0"/>
              <a:t>about the decision (subscribe / not subscribe</a:t>
            </a:r>
            <a:r>
              <a:rPr lang="lt-LT" dirty="0" smtClean="0"/>
              <a:t>)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32D3-4908-5C4C-ABC3-D9B0A2B2055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7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32D3-4908-5C4C-ABC3-D9B0A2B205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5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2" y="5321301"/>
            <a:ext cx="3418758" cy="1104899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1" baseline="0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2378597" y="1"/>
            <a:ext cx="4374203" cy="481811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78597" y="4939071"/>
            <a:ext cx="4374203" cy="179030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8339" y="2076116"/>
            <a:ext cx="7624292" cy="1086184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6000" b="1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6199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4141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1" y="2517109"/>
            <a:ext cx="8008768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1" y="1135718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627188"/>
            <a:ext cx="8360650" cy="4585353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paveikslel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2135188"/>
            <a:ext cx="4313985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135188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7726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paveiksle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16861" y="3403600"/>
            <a:ext cx="8227078" cy="2615279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59" y="2135189"/>
            <a:ext cx="8233071" cy="98901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03206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9233" y="2610652"/>
            <a:ext cx="7767639" cy="328532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9233" y="4473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9403" y="1628778"/>
            <a:ext cx="7767469" cy="67151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C5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4141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1" y="2517109"/>
            <a:ext cx="8008768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1" y="1135718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627188"/>
            <a:ext cx="8360650" cy="4585353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 ir paveikslel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2135188"/>
            <a:ext cx="4313985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135188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8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 ir paveiksle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16861" y="3403600"/>
            <a:ext cx="8227078" cy="2615279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59" y="2135189"/>
            <a:ext cx="8233071" cy="98901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7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9233" y="2610652"/>
            <a:ext cx="7767639" cy="328532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9233" y="4473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9403" y="1628778"/>
            <a:ext cx="7767469" cy="67151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4141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1" y="2517109"/>
            <a:ext cx="8008768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1" y="1135718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3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2378597" y="1"/>
            <a:ext cx="4374203" cy="4818114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78597" y="4939071"/>
            <a:ext cx="4374203" cy="179030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2" y="5321301"/>
            <a:ext cx="3418758" cy="1104899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1" baseline="0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8339" y="2076116"/>
            <a:ext cx="7624292" cy="1086184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6000" b="1">
                <a:solidFill>
                  <a:srgbClr val="D028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29165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4141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1" y="2517109"/>
            <a:ext cx="8008768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1" y="1135718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1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627188"/>
            <a:ext cx="8360650" cy="4585353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4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2135188"/>
            <a:ext cx="4313985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135188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16861" y="3403600"/>
            <a:ext cx="8227078" cy="2615279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59" y="2135189"/>
            <a:ext cx="8233071" cy="98901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10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9233" y="2610652"/>
            <a:ext cx="7767639" cy="328532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9233" y="4473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9403" y="1628778"/>
            <a:ext cx="7767469" cy="67151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10652"/>
            <a:ext cx="181419" cy="4247348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D02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1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CC8F1-2E3F-4363-B2F7-EAC13F04A743}" type="datetimeFigureOut">
              <a:rPr lang="lt-LT" smtClean="0"/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DC282-ADEF-4287-BB31-36987F85021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88782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50825" y="260350"/>
          <a:ext cx="806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1343212" imgH="1438095" progId="PBrush">
                  <p:embed/>
                </p:oleObj>
              </mc:Choice>
              <mc:Fallback>
                <p:oleObj name="Bitmap Image" r:id="rId3" imgW="1343212" imgH="14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064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5" y="1125538"/>
            <a:ext cx="0" cy="54721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t-LT" dirty="0">
              <a:latin typeface="+mn-lt"/>
            </a:endParaRPr>
          </a:p>
        </p:txBody>
      </p:sp>
      <p:pic>
        <p:nvPicPr>
          <p:cNvPr id="6" name="Paveikslėlis 5" descr="sukury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17232"/>
            <a:ext cx="3124200" cy="1152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CC8F1-2E3F-4363-B2F7-EAC13F04A743}" type="datetimeFigureOut">
              <a:rPr lang="lt-LT" smtClean="0"/>
              <a:t>02/11/2017</a:t>
            </a:fld>
            <a:endParaRPr lang="lt-LT" dirty="0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dirty="0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DC282-ADEF-4287-BB31-36987F85021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8577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B799-1EB6-4978-BC77-75D7DAE8764B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94FB6-6B51-450A-9E00-7E23D699E686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5983831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324A-9284-4817-9039-CAC6908A4E9E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3A939-F185-4CA1-8459-1C74633FB2FF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41818135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627188"/>
            <a:ext cx="8360650" cy="4585353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B136-2B12-4598-87DD-EA1AE52B95FD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44A6-8209-4504-AE03-6ABB8687E554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95131512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BECE-8065-41D9-9D8B-C9F8426B1BBD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A439C-9B19-4879-A375-7FEB01E29FFC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5733689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4C89-5BD0-40C4-82A1-5FD63972E914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C7986-0F71-4C5D-B6F6-B0764DB4D3E0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198166786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70A3-458D-4F64-A064-FBDA12496000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8E2DD-1A98-4730-B3A8-5959B630B109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25404923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dirty="0" smtClean="0"/>
              <a:t>Spustelėkite </a:t>
            </a:r>
            <a:r>
              <a:rPr lang="lt-LT" noProof="0" dirty="0" err="1" smtClean="0"/>
              <a:t>piktogr</a:t>
            </a:r>
            <a:r>
              <a:rPr lang="lt-LT" noProof="0" dirty="0" smtClean="0"/>
              <a:t>. norėdami įtraukti pav.</a:t>
            </a:r>
            <a:endParaRPr lang="lt-LT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695D-E11A-482E-844C-C396FC11DBE4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EDE0-4BCB-4AED-8481-F00639CB2ACF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05352863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D245-E453-4672-9023-76E466CBCBEA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1927-1375-4C51-A7DB-12E95D6DF990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31633354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A4EB-D350-4302-8F8B-C86AF32EF902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7298-3ECE-4B23-906C-C478FC5D6267}" type="slidenum">
              <a:rPr lang="lt-LT" altLang="lt-LT"/>
              <a:pPr/>
              <a:t>‹#›</a:t>
            </a:fld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100379599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3797-66EA-46B7-BE43-394D6BBA0293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744DF-84FB-4337-AF96-E50DC00C5E7D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4233849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AFFE-AB79-4907-B0D6-849C36801F00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10ED0-27B1-4995-854E-8C3C676CDEFB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578148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0CEA-9281-4B8E-8808-80220AD2C80D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4E207-7E02-42AD-87C5-B49B69BCD267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195533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2135188"/>
            <a:ext cx="4313985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135188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8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5060-ABE2-4D66-885A-7111B04FC863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12EF0-722A-4D50-B7D2-6EE5D46BA749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80170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2F45-65D3-41B2-842E-1EA6A0DD9621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6C1A5-F37D-488C-86B5-94931702C51E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4661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42AD-2AF7-474D-91AC-6007A4B0EF9A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976AF-2937-43C5-903F-1D70B1A5B1AC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579808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A8CE-AC27-49EA-9161-C1208AFC5A2A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9F4A4-0B73-4CA9-980B-731F9B1D45F0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14287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05EC-4F31-4B13-B70E-909D281A592B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FA3D-3967-435F-B640-A39F84FDCD78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79068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dirty="0" smtClean="0"/>
              <a:t>Spustelėkite </a:t>
            </a:r>
            <a:r>
              <a:rPr lang="lt-LT" noProof="0" dirty="0" err="1" smtClean="0"/>
              <a:t>piktogr</a:t>
            </a:r>
            <a:r>
              <a:rPr lang="lt-LT" noProof="0" dirty="0" smtClean="0"/>
              <a:t>. norėdami įtraukti pav.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4B2C-7A46-42FF-8B41-0BF398F4BA7D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EBD90-18B6-4955-965E-DFCC7656CF4D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309265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793B-DB1C-475E-A928-9B13C52C52C0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0B15D-9828-4291-95CB-7894228CD5F3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53255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3442-76EA-4DF8-B60E-5FF4AED57774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ADE04-4DEB-43C3-A618-C046C31F5AD8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176493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16861" y="3403600"/>
            <a:ext cx="8227078" cy="2615279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727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59" y="2135189"/>
            <a:ext cx="8233071" cy="98901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0" y="1241983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7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9233" y="2610652"/>
            <a:ext cx="7767639" cy="328532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9233" y="447342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9403" y="1628778"/>
            <a:ext cx="7767469" cy="67151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ACC8F1-2E3F-4363-B2F7-EAC13F04A743}" type="datetimeFigureOut">
              <a:rPr lang="lt-LT" smtClean="0"/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ADC282-ADEF-4287-BB31-36987F85021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905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ACC8F1-2E3F-4363-B2F7-EAC13F04A743}" type="datetimeFigureOut">
              <a:rPr lang="lt-LT" smtClean="0"/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ADC282-ADEF-4287-BB31-36987F85021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6277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8597" y="-1"/>
            <a:ext cx="4374203" cy="4818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8339" y="2076116"/>
            <a:ext cx="7624292" cy="1086184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6000" b="1">
                <a:solidFill>
                  <a:srgbClr val="C9A2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378597" y="4939071"/>
            <a:ext cx="4374203" cy="179030"/>
          </a:xfrm>
          <a:prstGeom prst="rect">
            <a:avLst/>
          </a:prstGeom>
          <a:solidFill>
            <a:srgbClr val="C9A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2" y="5321301"/>
            <a:ext cx="3418758" cy="1104899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1" baseline="0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7343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3.png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97383" y="6386509"/>
            <a:ext cx="349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C761B22B-1C5E-224D-863B-546A65306A2D}" type="slidenum">
              <a:rPr lang="en-US" sz="1050" b="0" i="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05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707" r:id="rId7"/>
    <p:sldLayoutId id="2147483708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01302" y="6259551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C761B22B-1C5E-224D-863B-546A65306A2D}" type="slidenum">
              <a:rPr lang="en-US" sz="1000" b="0" i="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0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127628" y="6214442"/>
            <a:ext cx="31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Spustelėkite, jei norite keisite ruoš. pav. stilių</a:t>
            </a:r>
          </a:p>
        </p:txBody>
      </p:sp>
      <p:sp>
        <p:nvSpPr>
          <p:cNvPr id="1029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 ruošinio teksto stiliams keisti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39FD3F-8E86-4EC0-9B8E-B9729E288D34}" type="datetimeFigureOut">
              <a:rPr lang="lt-LT"/>
              <a:pPr>
                <a:defRPr/>
              </a:pPr>
              <a:t>02/11/2017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C27CB9-E38F-4C54-80BA-9C6D4DF89506}" type="slidenum">
              <a:rPr lang="lt-LT" altLang="lt-LT"/>
              <a:pPr/>
              <a:t>‹#›</a:t>
            </a:fld>
            <a:endParaRPr lang="lt-LT" altLang="lt-LT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50825" y="260350"/>
          <a:ext cx="806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14" imgW="1343212" imgH="1438095" progId="PBrush">
                  <p:embed/>
                </p:oleObj>
              </mc:Choice>
              <mc:Fallback>
                <p:oleObj name="Bitmap Image" r:id="rId14" imgW="1343212" imgH="14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064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50825" y="1125538"/>
            <a:ext cx="0" cy="54721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t-LT" dirty="0">
              <a:latin typeface="+mn-lt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397383" y="6386509"/>
            <a:ext cx="349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C761B22B-1C5E-224D-863B-546A65306A2D}" type="slidenum">
              <a:rPr lang="en-US" sz="1050" b="0" i="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05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3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Spustelėkite, jei norite keisite ruoš. pav. stilių</a:t>
            </a:r>
            <a:endParaRPr lang="en-US" altLang="lt-L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Spustelėkite ruošinio teksto stiliams keisti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F602501-7EA2-4D98-A3DE-D76CD7EAB8A2}" type="datetimeFigureOut">
              <a:rPr lang="en-US"/>
              <a:pPr>
                <a:defRPr/>
              </a:pPr>
              <a:t>02/11/2017</a:t>
            </a:fld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FB4FF5C1-FA31-459E-983A-078170FB414C}" type="slidenum">
              <a:rPr lang="en-US" altLang="lt-LT"/>
              <a:pPr/>
              <a:t>‹#›</a:t>
            </a:fld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27048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7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ufts2.lib.sfu.ca/MaintTool/public/compare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00101" y="5321302"/>
            <a:ext cx="7813811" cy="573472"/>
          </a:xfrm>
        </p:spPr>
        <p:txBody>
          <a:bodyPr/>
          <a:lstStyle/>
          <a:p>
            <a:r>
              <a:rPr lang="lt-LT" dirty="0"/>
              <a:t>Case of Kaunas University of Technology</a:t>
            </a:r>
          </a:p>
          <a:p>
            <a:endParaRPr lang="lt-LT" dirty="0"/>
          </a:p>
          <a:p>
            <a:pPr algn="r"/>
            <a:r>
              <a:rPr lang="lt-LT" sz="1600" dirty="0" smtClean="0"/>
              <a:t>Aistė </a:t>
            </a:r>
            <a:r>
              <a:rPr lang="lt-LT" sz="1600" dirty="0"/>
              <a:t>Pranckutė </a:t>
            </a:r>
            <a:br>
              <a:rPr lang="lt-LT" sz="1600" dirty="0"/>
            </a:br>
            <a:r>
              <a:rPr lang="lt-LT" sz="1600" dirty="0" smtClean="0"/>
              <a:t>Chief Information Manager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000" dirty="0"/>
              <a:t>Assessing </a:t>
            </a:r>
            <a:r>
              <a:rPr lang="en-US" sz="4000" dirty="0" smtClean="0"/>
              <a:t>user </a:t>
            </a:r>
            <a:r>
              <a:rPr lang="lt-LT" sz="4000" dirty="0" smtClean="0"/>
              <a:t>needs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368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19" r="1019"/>
          <a:stretch>
            <a:fillRect/>
          </a:stretch>
        </p:blipFill>
        <p:spPr>
          <a:xfrm>
            <a:off x="255588" y="1492250"/>
            <a:ext cx="8740775" cy="5016500"/>
          </a:xfrm>
          <a:prstGeom prst="rect">
            <a:avLst/>
          </a:prstGeom>
        </p:spPr>
      </p:pic>
      <p:sp>
        <p:nvSpPr>
          <p:cNvPr id="3" name="Teksto vietos rezervavimo ženkla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 smtClean="0"/>
              <a:t>Step 2:</a:t>
            </a:r>
            <a:endParaRPr lang="lt-LT" dirty="0"/>
          </a:p>
        </p:txBody>
      </p:sp>
      <p:sp>
        <p:nvSpPr>
          <p:cNvPr id="6" name="Suapvalintas stačiakampis 5"/>
          <p:cNvSpPr/>
          <p:nvPr/>
        </p:nvSpPr>
        <p:spPr>
          <a:xfrm>
            <a:off x="8064500" y="4508500"/>
            <a:ext cx="1079500" cy="469900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40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13" r="2213"/>
          <a:stretch>
            <a:fillRect/>
          </a:stretch>
        </p:blipFill>
        <p:spPr>
          <a:xfrm>
            <a:off x="311943" y="1466850"/>
            <a:ext cx="8570913" cy="5041900"/>
          </a:xfrm>
          <a:prstGeom prst="rect">
            <a:avLst/>
          </a:prstGeom>
        </p:spPr>
      </p:pic>
      <p:sp>
        <p:nvSpPr>
          <p:cNvPr id="3" name="Teksto vietos rezervavimo ženklas 2"/>
          <p:cNvSpPr>
            <a:spLocks noGrp="1"/>
          </p:cNvSpPr>
          <p:nvPr>
            <p:ph type="body" sz="quarter" idx="11"/>
          </p:nvPr>
        </p:nvSpPr>
        <p:spPr>
          <a:xfrm>
            <a:off x="439233" y="335884"/>
            <a:ext cx="5561703" cy="548639"/>
          </a:xfrm>
        </p:spPr>
        <p:txBody>
          <a:bodyPr/>
          <a:lstStyle/>
          <a:p>
            <a:r>
              <a:rPr lang="lt-LT" dirty="0" smtClean="0"/>
              <a:t>Report</a:t>
            </a:r>
            <a:r>
              <a:rPr lang="lt-LT" dirty="0"/>
              <a:t>:</a:t>
            </a:r>
            <a:endParaRPr lang="lt-LT" dirty="0" smtClean="0"/>
          </a:p>
        </p:txBody>
      </p:sp>
      <p:sp>
        <p:nvSpPr>
          <p:cNvPr id="7" name="Suapvalintas stačiakampis 6"/>
          <p:cNvSpPr/>
          <p:nvPr/>
        </p:nvSpPr>
        <p:spPr>
          <a:xfrm>
            <a:off x="3390900" y="3962400"/>
            <a:ext cx="2413000" cy="1193800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1492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1"/>
          </p:nvPr>
        </p:nvSpPr>
        <p:spPr>
          <a:xfrm>
            <a:off x="416860" y="464971"/>
            <a:ext cx="6525116" cy="548639"/>
          </a:xfrm>
        </p:spPr>
        <p:txBody>
          <a:bodyPr/>
          <a:lstStyle/>
          <a:p>
            <a:r>
              <a:rPr lang="lt-LT" sz="2400" b="1" dirty="0"/>
              <a:t>Tools for </a:t>
            </a:r>
            <a:r>
              <a:rPr lang="en-US" sz="2400" b="1" dirty="0"/>
              <a:t>assessing informational needs</a:t>
            </a:r>
            <a:endParaRPr lang="lt-LT" sz="24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4775836"/>
              </p:ext>
            </p:extLst>
          </p:nvPr>
        </p:nvGraphicFramePr>
        <p:xfrm>
          <a:off x="1244600" y="2057400"/>
          <a:ext cx="6375400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04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b="1" dirty="0" smtClean="0"/>
              <a:t>Training users</a:t>
            </a:r>
            <a:endParaRPr lang="lt-LT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8844097"/>
              </p:ext>
            </p:extLst>
          </p:nvPr>
        </p:nvGraphicFramePr>
        <p:xfrm>
          <a:off x="416860" y="1358152"/>
          <a:ext cx="8360650" cy="412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apvalintas stačiakampis 4"/>
          <p:cNvSpPr/>
          <p:nvPr/>
        </p:nvSpPr>
        <p:spPr>
          <a:xfrm>
            <a:off x="282389" y="5657746"/>
            <a:ext cx="8360650" cy="759125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Go to meet the users rather than wait for them to come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83093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sz="2400" b="1" dirty="0"/>
              <a:t>Challenges</a:t>
            </a:r>
            <a:r>
              <a:rPr lang="lt-LT" dirty="0"/>
              <a:t>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416860" y="1514930"/>
            <a:ext cx="8360650" cy="238397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en-US" sz="3200" b="0" baseline="0" dirty="0" smtClean="0"/>
              <a:t>Passive teachers / researchers</a:t>
            </a:r>
            <a:endParaRPr lang="lt-LT" sz="3200" dirty="0"/>
          </a:p>
          <a:p>
            <a:pPr lvl="0" rtl="0">
              <a:buChar char="•"/>
            </a:pPr>
            <a:r>
              <a:rPr lang="en-US" sz="3200" b="0" baseline="0" dirty="0" smtClean="0"/>
              <a:t>Changing content (transferred/removed titles)</a:t>
            </a:r>
            <a:endParaRPr lang="lt-LT" sz="3200" dirty="0"/>
          </a:p>
          <a:p>
            <a:pPr lvl="0" rtl="0">
              <a:buChar char="•"/>
            </a:pPr>
            <a:r>
              <a:rPr lang="en-US" sz="3200" b="0" baseline="0" dirty="0" smtClean="0"/>
              <a:t>Funding</a:t>
            </a:r>
            <a:r>
              <a:rPr lang="lt-LT" sz="3200" b="0" baseline="0" dirty="0" smtClean="0"/>
              <a:t> (</a:t>
            </a:r>
            <a:r>
              <a:rPr lang="en-US" sz="3200" b="0" baseline="0" dirty="0" smtClean="0"/>
              <a:t>content-quality-price</a:t>
            </a:r>
            <a:r>
              <a:rPr lang="lt-LT" sz="3200" b="0" baseline="0" dirty="0" smtClean="0"/>
              <a:t>) 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70014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Consortia role in</a:t>
            </a:r>
            <a:r>
              <a:rPr lang="lt-LT" sz="3200" b="1" dirty="0">
                <a:latin typeface="+mn-lt"/>
              </a:rPr>
              <a:t> </a:t>
            </a:r>
            <a:r>
              <a:rPr lang="en-GB" sz="3200" b="1" dirty="0">
                <a:latin typeface="+mn-lt"/>
              </a:rPr>
              <a:t>assessing </a:t>
            </a:r>
            <a:r>
              <a:rPr lang="en-GB" sz="3200" b="1" dirty="0" smtClean="0">
                <a:latin typeface="+mn-lt"/>
              </a:rPr>
              <a:t>user needs</a:t>
            </a:r>
            <a:r>
              <a:rPr lang="lt-LT" sz="3200" b="1" dirty="0" smtClean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> </a:t>
            </a:r>
            <a:endParaRPr lang="en-GB" sz="3200" b="1" dirty="0">
              <a:latin typeface="+mn-l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t-LT" sz="2000" dirty="0" smtClean="0"/>
              <a:t>Jevgenija Sevcova</a:t>
            </a:r>
          </a:p>
          <a:p>
            <a:pPr algn="r"/>
            <a:r>
              <a:rPr lang="lt-LT" sz="2000" dirty="0" smtClean="0"/>
              <a:t>Databases Manager</a:t>
            </a:r>
          </a:p>
          <a:p>
            <a:pPr algn="r"/>
            <a:r>
              <a:rPr lang="lt-LT" sz="2000" dirty="0" smtClean="0"/>
              <a:t>Lithuanian Research Library Conosrtia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73422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57274" y="274638"/>
            <a:ext cx="762952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Consortium almost never hears the voice of </a:t>
            </a:r>
            <a:r>
              <a:rPr lang="en-US" sz="3600" b="1" dirty="0" smtClean="0">
                <a:latin typeface="+mn-lt"/>
              </a:rPr>
              <a:t>end-user</a:t>
            </a:r>
            <a:endParaRPr lang="lt-LT" sz="3600" b="1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Actions to do:</a:t>
            </a:r>
          </a:p>
          <a:p>
            <a:pPr lvl="1"/>
            <a:r>
              <a:rPr lang="en-US" dirty="0" smtClean="0"/>
              <a:t>Subjects maps</a:t>
            </a:r>
          </a:p>
          <a:p>
            <a:pPr lvl="1"/>
            <a:r>
              <a:rPr lang="en-US" dirty="0" smtClean="0"/>
              <a:t>Good communication with librarians responsible for the collection development </a:t>
            </a:r>
          </a:p>
          <a:p>
            <a:pPr lvl="1"/>
            <a:r>
              <a:rPr lang="en-US" dirty="0" smtClean="0"/>
              <a:t>Encouraging surveys to identify user needs </a:t>
            </a:r>
            <a:r>
              <a:rPr lang="en-GB" dirty="0" smtClean="0"/>
              <a:t>Usage reports 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725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latin typeface="+mn-lt"/>
              </a:rPr>
              <a:t>Subjects maps</a:t>
            </a:r>
            <a:endParaRPr lang="lt-LT" sz="3200" b="1" dirty="0">
              <a:latin typeface="+mn-lt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246945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6698" y="4536282"/>
            <a:ext cx="740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Social 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science</a:t>
            </a:r>
            <a:endParaRPr lang="lt-L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2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latin typeface="+mn-lt"/>
              </a:rPr>
              <a:t>Good communication</a:t>
            </a:r>
            <a:r>
              <a:rPr lang="lt-LT" sz="3200" b="1" dirty="0" smtClean="0">
                <a:latin typeface="+mn-lt"/>
              </a:rPr>
              <a:t> - VITAL</a:t>
            </a:r>
            <a:endParaRPr lang="lt-LT" sz="3200" b="1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E-Librarians </a:t>
            </a:r>
            <a:r>
              <a:rPr lang="lt-LT" sz="2800" b="1" dirty="0" smtClean="0"/>
              <a:t>are </a:t>
            </a:r>
            <a:r>
              <a:rPr lang="en-GB" sz="2800" b="1" dirty="0" smtClean="0"/>
              <a:t>the main person</a:t>
            </a:r>
            <a:r>
              <a:rPr lang="lt-LT" sz="2800" b="1" dirty="0" smtClean="0"/>
              <a:t>s</a:t>
            </a:r>
            <a:r>
              <a:rPr lang="en-GB" sz="2800" b="1" dirty="0" smtClean="0"/>
              <a:t> to contact</a:t>
            </a:r>
          </a:p>
          <a:p>
            <a:endParaRPr lang="en-GB" sz="2800" dirty="0" smtClean="0"/>
          </a:p>
          <a:p>
            <a:r>
              <a:rPr lang="en-GB" sz="2800" dirty="0" smtClean="0"/>
              <a:t>Training for newly appointed e-librarian</a:t>
            </a:r>
            <a:r>
              <a:rPr lang="lt-LT" sz="2800" dirty="0" smtClean="0"/>
              <a:t>s</a:t>
            </a:r>
          </a:p>
          <a:p>
            <a:r>
              <a:rPr lang="lt-LT" sz="2800" dirty="0" smtClean="0"/>
              <a:t>E-librarians’ responsibilities</a:t>
            </a:r>
            <a:endParaRPr lang="en-GB" sz="2800" dirty="0" smtClean="0"/>
          </a:p>
          <a:p>
            <a:r>
              <a:rPr lang="en-GB" sz="2800" dirty="0" smtClean="0"/>
              <a:t>Contact before and after trials</a:t>
            </a:r>
            <a:r>
              <a:rPr lang="lt-LT" sz="2800" dirty="0" smtClean="0"/>
              <a:t>, get feedback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Contact before </a:t>
            </a:r>
            <a:r>
              <a:rPr lang="en-GB" sz="2800" dirty="0"/>
              <a:t>a</a:t>
            </a:r>
            <a:r>
              <a:rPr lang="en-GB" sz="2800" dirty="0" smtClean="0"/>
              <a:t> new subscription period</a:t>
            </a:r>
            <a:r>
              <a:rPr lang="lt-LT" sz="2800" dirty="0"/>
              <a:t>, get feedback</a:t>
            </a:r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 smtClean="0"/>
              <a:t>Contact if the usage is </a:t>
            </a:r>
            <a:r>
              <a:rPr lang="lt-LT" sz="2800" dirty="0" smtClean="0"/>
              <a:t>low, </a:t>
            </a:r>
            <a:r>
              <a:rPr lang="lt-LT" sz="2800" dirty="0"/>
              <a:t>get feedback</a:t>
            </a:r>
            <a:r>
              <a:rPr lang="en-GB" sz="2800" dirty="0"/>
              <a:t>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88250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+mn-lt"/>
              </a:rPr>
              <a:t>U</a:t>
            </a:r>
            <a:r>
              <a:rPr lang="en-US" sz="3200" b="1" dirty="0" smtClean="0">
                <a:latin typeface="+mn-lt"/>
              </a:rPr>
              <a:t>sers </a:t>
            </a:r>
            <a:r>
              <a:rPr lang="en-US" sz="3200" b="1" dirty="0">
                <a:latin typeface="+mn-lt"/>
              </a:rPr>
              <a:t>surveys</a:t>
            </a:r>
            <a:endParaRPr lang="lt-LT" sz="3200" b="1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Consortium doesn’t run users surveys, but can encourage them</a:t>
            </a:r>
          </a:p>
          <a:p>
            <a:pPr marL="0" indent="0">
              <a:buNone/>
            </a:pPr>
            <a:r>
              <a:rPr lang="en-GB" sz="2800" dirty="0" smtClean="0"/>
              <a:t>Tools we are using:</a:t>
            </a:r>
          </a:p>
          <a:p>
            <a:r>
              <a:rPr lang="en-GB" sz="2800" dirty="0" smtClean="0"/>
              <a:t>Emails</a:t>
            </a:r>
          </a:p>
          <a:p>
            <a:r>
              <a:rPr lang="en-GB" sz="2800" dirty="0" smtClean="0"/>
              <a:t>Survey tool integrated into our LMBA web-site intranet</a:t>
            </a:r>
          </a:p>
          <a:p>
            <a:r>
              <a:rPr lang="en-GB" sz="2800" i="1" dirty="0" smtClean="0"/>
              <a:t>Upcoming</a:t>
            </a:r>
            <a:r>
              <a:rPr lang="en-GB" sz="2800" dirty="0" smtClean="0"/>
              <a:t>: tool integrated into ERMS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0533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635001" y="1481685"/>
            <a:ext cx="8008768" cy="3480280"/>
          </a:xfrm>
        </p:spPr>
        <p:txBody>
          <a:bodyPr/>
          <a:lstStyle/>
          <a:p>
            <a:pPr indent="0"/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 smtClean="0"/>
              <a:t>Study programs</a:t>
            </a:r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Research areas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Type of users 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3"/>
          </p:nvPr>
        </p:nvSpPr>
        <p:spPr>
          <a:xfrm>
            <a:off x="635001" y="515994"/>
            <a:ext cx="8008768" cy="619724"/>
          </a:xfrm>
        </p:spPr>
        <p:txBody>
          <a:bodyPr/>
          <a:lstStyle/>
          <a:p>
            <a:r>
              <a:rPr lang="lt-LT" sz="2400" dirty="0"/>
              <a:t>University information needs depend on </a:t>
            </a:r>
          </a:p>
        </p:txBody>
      </p:sp>
    </p:spTree>
    <p:extLst>
      <p:ext uri="{BB962C8B-B14F-4D97-AF65-F5344CB8AC3E}">
        <p14:creationId xmlns:p14="http://schemas.microsoft.com/office/powerpoint/2010/main" val="333143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Usage reports</a:t>
            </a:r>
            <a:endParaRPr lang="lt-LT" b="1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338388"/>
          </a:xfrm>
        </p:spPr>
        <p:txBody>
          <a:bodyPr/>
          <a:lstStyle/>
          <a:p>
            <a:r>
              <a:rPr lang="en-US" sz="2800" dirty="0" smtClean="0"/>
              <a:t>Trial usage reports</a:t>
            </a:r>
          </a:p>
          <a:p>
            <a:r>
              <a:rPr lang="en-US" sz="2800" dirty="0" smtClean="0"/>
              <a:t>Most used resources</a:t>
            </a:r>
          </a:p>
          <a:p>
            <a:r>
              <a:rPr lang="en-US" sz="2800" dirty="0" smtClean="0"/>
              <a:t>Less used resources</a:t>
            </a:r>
            <a:r>
              <a:rPr lang="lt-LT" sz="2800" dirty="0" smtClean="0"/>
              <a:t>, not used resources</a:t>
            </a:r>
            <a:endParaRPr lang="en-US" sz="2800" dirty="0" smtClean="0"/>
          </a:p>
          <a:p>
            <a:r>
              <a:rPr lang="en-US" sz="2800" dirty="0" smtClean="0"/>
              <a:t>Usage by subjects</a:t>
            </a:r>
          </a:p>
          <a:p>
            <a:r>
              <a:rPr lang="en-US" sz="2800" dirty="0" smtClean="0"/>
              <a:t>Access denied report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78789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C282-ADEF-4287-BB31-36987F850218}" type="slidenum">
              <a:rPr lang="lt-LT" smtClean="0"/>
              <a:t>21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3504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635001" y="1992674"/>
            <a:ext cx="8008768" cy="3480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Printed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Electronic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Subscribed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Open-access</a:t>
            </a:r>
          </a:p>
          <a:p>
            <a:pPr indent="0"/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3"/>
          </p:nvPr>
        </p:nvSpPr>
        <p:spPr>
          <a:xfrm>
            <a:off x="635000" y="515994"/>
            <a:ext cx="6680199" cy="619724"/>
          </a:xfrm>
        </p:spPr>
        <p:txBody>
          <a:bodyPr/>
          <a:lstStyle/>
          <a:p>
            <a:r>
              <a:rPr lang="lt-LT" sz="2400" dirty="0"/>
              <a:t>Library collection policy</a:t>
            </a:r>
          </a:p>
        </p:txBody>
      </p:sp>
    </p:spTree>
    <p:extLst>
      <p:ext uri="{BB962C8B-B14F-4D97-AF65-F5344CB8AC3E}">
        <p14:creationId xmlns:p14="http://schemas.microsoft.com/office/powerpoint/2010/main" val="351733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4"/>
          <p:cNvSpPr>
            <a:spLocks noGrp="1"/>
          </p:cNvSpPr>
          <p:nvPr>
            <p:ph type="body" sz="quarter" idx="11"/>
          </p:nvPr>
        </p:nvSpPr>
        <p:spPr>
          <a:xfrm>
            <a:off x="416860" y="464971"/>
            <a:ext cx="6833026" cy="548639"/>
          </a:xfrm>
        </p:spPr>
        <p:txBody>
          <a:bodyPr/>
          <a:lstStyle/>
          <a:p>
            <a:r>
              <a:rPr lang="lt-LT" sz="2400" b="1" dirty="0"/>
              <a:t>KTU experience on subscribing e-resources</a:t>
            </a: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/>
            <a:endParaRPr lang="lt-LT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– 1999 (EBSCO Publishing)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Nowadays: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DBs: subscription through</a:t>
            </a:r>
          </a:p>
          <a:p>
            <a:pPr marL="914400" lvl="2" indent="0"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 the Lithuanian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Research Library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DBs: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99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6859" y="472742"/>
            <a:ext cx="6593541" cy="903297"/>
          </a:xfrm>
        </p:spPr>
        <p:txBody>
          <a:bodyPr/>
          <a:lstStyle/>
          <a:p>
            <a:r>
              <a:rPr lang="lt-LT" sz="2400" b="1" dirty="0" smtClean="0"/>
              <a:t>How </a:t>
            </a:r>
            <a:r>
              <a:rPr lang="lt-LT" sz="2400" b="1" dirty="0"/>
              <a:t>we get information on new/needed e-resources: 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497" y="1828800"/>
            <a:ext cx="8781861" cy="4190079"/>
          </a:xfrm>
        </p:spPr>
        <p:txBody>
          <a:bodyPr/>
          <a:lstStyle/>
          <a:p>
            <a:pPr marL="114300" indent="-457200">
              <a:buFont typeface="Arial" panose="020B0604020202020204" pitchFamily="34" charset="0"/>
              <a:buChar char="•"/>
            </a:pPr>
            <a:r>
              <a:rPr lang="lt-LT" dirty="0"/>
              <a:t>From teachers and researchers of the University – </a:t>
            </a:r>
            <a:r>
              <a:rPr lang="lt-LT" u="sng" dirty="0"/>
              <a:t>MOST IMPORTANT</a:t>
            </a:r>
          </a:p>
          <a:p>
            <a:pPr marL="1257300" lvl="2" indent="-457200"/>
            <a:r>
              <a:rPr lang="lt-LT" dirty="0"/>
              <a:t>survey</a:t>
            </a:r>
          </a:p>
          <a:p>
            <a:pPr marL="1257300" lvl="2" indent="-457200"/>
            <a:r>
              <a:rPr lang="lt-LT" dirty="0"/>
              <a:t>direct contact</a:t>
            </a:r>
            <a:endParaRPr lang="en-US" dirty="0"/>
          </a:p>
          <a:p>
            <a:pPr marL="1257300" lvl="2" indent="-457200"/>
            <a:endParaRPr lang="lt-LT" dirty="0"/>
          </a:p>
          <a:p>
            <a:pPr marL="114300" indent="-457200">
              <a:buAutoNum type="arabicPeriod"/>
            </a:pPr>
            <a:endParaRPr lang="lt-LT" dirty="0"/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lt-LT" dirty="0"/>
              <a:t>From the Lithuanian Research Library Consortium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lt-LT" dirty="0"/>
              <a:t>trials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lt-LT" dirty="0"/>
              <a:t>s</a:t>
            </a:r>
            <a:r>
              <a:rPr lang="lt-LT" dirty="0" smtClean="0"/>
              <a:t>eminars</a:t>
            </a:r>
            <a:endParaRPr lang="en-US" dirty="0"/>
          </a:p>
          <a:p>
            <a:pPr marL="800100" lvl="2" indent="0">
              <a:buNone/>
            </a:pPr>
            <a:endParaRPr lang="lt-LT" dirty="0"/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lt-LT" dirty="0"/>
              <a:t> From publishers/providers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98BB4A-5275-45F5-ACDC-EBBEA8FB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8" y="2199626"/>
            <a:ext cx="4348064" cy="17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sz="quarter" idx="11"/>
          </p:nvPr>
        </p:nvSpPr>
        <p:spPr>
          <a:xfrm>
            <a:off x="439233" y="447342"/>
            <a:ext cx="6398889" cy="548639"/>
          </a:xfrm>
        </p:spPr>
        <p:txBody>
          <a:bodyPr/>
          <a:lstStyle/>
          <a:p>
            <a:r>
              <a:rPr lang="lt-LT" b="1" dirty="0"/>
              <a:t>Scenario 1: </a:t>
            </a:r>
            <a:r>
              <a:rPr lang="lt-LT" b="1" dirty="0" smtClean="0"/>
              <a:t>L</a:t>
            </a:r>
            <a:r>
              <a:rPr lang="en-US" b="1" dirty="0" smtClean="0"/>
              <a:t>ibrary </a:t>
            </a:r>
            <a:r>
              <a:rPr lang="en-US" b="1" dirty="0"/>
              <a:t>gets </a:t>
            </a:r>
            <a:r>
              <a:rPr lang="lt-LT" b="1" dirty="0" smtClean="0"/>
              <a:t>a </a:t>
            </a:r>
            <a:r>
              <a:rPr lang="en-US" b="1" dirty="0" smtClean="0"/>
              <a:t>request </a:t>
            </a:r>
            <a:r>
              <a:rPr lang="lt-LT" b="1" dirty="0" smtClean="0"/>
              <a:t>of </a:t>
            </a:r>
            <a:r>
              <a:rPr lang="en-US" b="1" dirty="0" smtClean="0"/>
              <a:t>e-resources </a:t>
            </a:r>
            <a:r>
              <a:rPr lang="en-US" b="1" dirty="0"/>
              <a:t>from teachers or researchers</a:t>
            </a:r>
          </a:p>
          <a:p>
            <a:endParaRPr lang="lt-LT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38166184"/>
              </p:ext>
            </p:extLst>
          </p:nvPr>
        </p:nvGraphicFramePr>
        <p:xfrm>
          <a:off x="251791" y="1457739"/>
          <a:ext cx="8892209" cy="54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02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quarter" idx="11"/>
          </p:nvPr>
        </p:nvSpPr>
        <p:spPr>
          <a:xfrm>
            <a:off x="439233" y="447342"/>
            <a:ext cx="6875967" cy="548639"/>
          </a:xfrm>
        </p:spPr>
        <p:txBody>
          <a:bodyPr/>
          <a:lstStyle/>
          <a:p>
            <a:r>
              <a:rPr lang="lt-LT" b="1" dirty="0"/>
              <a:t>Scenario 2. L</a:t>
            </a:r>
            <a:r>
              <a:rPr lang="lt-LT" b="1" dirty="0" smtClean="0"/>
              <a:t>ibrary </a:t>
            </a:r>
            <a:r>
              <a:rPr lang="lt-LT" b="1" dirty="0"/>
              <a:t>gets </a:t>
            </a:r>
            <a:r>
              <a:rPr lang="en-US" b="1" dirty="0"/>
              <a:t>an offer</a:t>
            </a:r>
            <a:r>
              <a:rPr lang="lt-LT" b="1" dirty="0"/>
              <a:t> from the Consortium or publishers</a:t>
            </a:r>
            <a:r>
              <a:rPr lang="lt-LT" dirty="0"/>
              <a:t>:</a:t>
            </a:r>
            <a:endParaRPr lang="en-US" dirty="0"/>
          </a:p>
          <a:p>
            <a:endParaRPr lang="lt-L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8026752"/>
              </p:ext>
            </p:extLst>
          </p:nvPr>
        </p:nvGraphicFramePr>
        <p:xfrm>
          <a:off x="360663" y="1435845"/>
          <a:ext cx="9013371" cy="569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dyklė žemyn 5"/>
          <p:cNvSpPr/>
          <p:nvPr/>
        </p:nvSpPr>
        <p:spPr>
          <a:xfrm>
            <a:off x="4326689" y="2825749"/>
            <a:ext cx="212459" cy="1682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Rodyklė žemyn 6"/>
          <p:cNvSpPr/>
          <p:nvPr/>
        </p:nvSpPr>
        <p:spPr>
          <a:xfrm>
            <a:off x="4326688" y="3685613"/>
            <a:ext cx="207083" cy="1748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" name="Rodyklė žemyn 7"/>
          <p:cNvSpPr/>
          <p:nvPr/>
        </p:nvSpPr>
        <p:spPr>
          <a:xfrm>
            <a:off x="4332065" y="4552013"/>
            <a:ext cx="207083" cy="1748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9" name="Rodyklė žemyn 8"/>
          <p:cNvSpPr/>
          <p:nvPr/>
        </p:nvSpPr>
        <p:spPr>
          <a:xfrm>
            <a:off x="7715471" y="4144949"/>
            <a:ext cx="207083" cy="1748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01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b="1" dirty="0" smtClean="0"/>
              <a:t>Checking the overlapping </a:t>
            </a:r>
            <a:endParaRPr lang="lt-LT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3"/>
          </p:nvPr>
        </p:nvSpPr>
        <p:spPr>
          <a:xfrm>
            <a:off x="318463" y="1331736"/>
            <a:ext cx="7767469" cy="671511"/>
          </a:xfrm>
        </p:spPr>
        <p:txBody>
          <a:bodyPr/>
          <a:lstStyle/>
          <a:p>
            <a:r>
              <a:rPr lang="lt-LT" dirty="0" smtClean="0"/>
              <a:t>KTU is using SFX (from PRIMO) to check the overlap between new resources and subcribed ones</a:t>
            </a:r>
            <a:r>
              <a:rPr lang="en-GB" dirty="0" smtClean="0"/>
              <a:t>. However, there is a free tool – </a:t>
            </a:r>
            <a:r>
              <a:rPr lang="en-GB" dirty="0"/>
              <a:t>CUFTS (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cufts2.lib.sfu.ca/MaintTool/public/compare</a:t>
            </a:r>
            <a:r>
              <a:rPr lang="en-GB" dirty="0" smtClean="0"/>
              <a:t>) </a:t>
            </a:r>
            <a:endParaRPr lang="lt-LT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552" b="2552"/>
          <a:stretch>
            <a:fillRect/>
          </a:stretch>
        </p:blipFill>
        <p:spPr>
          <a:xfrm>
            <a:off x="439738" y="2373418"/>
            <a:ext cx="8359205" cy="44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2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 smtClean="0"/>
              <a:t>Step 1: </a:t>
            </a:r>
            <a:endParaRPr lang="lt-LT" dirty="0"/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909" r="4909"/>
          <a:stretch>
            <a:fillRect/>
          </a:stretch>
        </p:blipFill>
        <p:spPr>
          <a:xfrm>
            <a:off x="255588" y="1236663"/>
            <a:ext cx="8713787" cy="5432425"/>
          </a:xfrm>
          <a:prstGeom prst="rect">
            <a:avLst/>
          </a:prstGeom>
        </p:spPr>
      </p:pic>
      <p:sp>
        <p:nvSpPr>
          <p:cNvPr id="8" name="Suapvalintas stačiakampis 7"/>
          <p:cNvSpPr/>
          <p:nvPr/>
        </p:nvSpPr>
        <p:spPr>
          <a:xfrm>
            <a:off x="8064500" y="4508500"/>
            <a:ext cx="1079500" cy="469900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06052681"/>
      </p:ext>
    </p:extLst>
  </p:cSld>
  <p:clrMapOvr>
    <a:masterClrMapping/>
  </p:clrMapOvr>
</p:sld>
</file>

<file path=ppt/theme/theme1.xml><?xml version="1.0" encoding="utf-8"?>
<a:theme xmlns:a="http://schemas.openxmlformats.org/drawingml/2006/main" name="Rausvas skaidriu 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lsvas skaidriu 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ilkas skaidriu 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2" id="{5C15897A-4CA7-4B47-9E0B-B6AD912A5897}" vid="{C3C3D70C-31A4-4200-A61A-B022A7E50D0E}"/>
    </a:ext>
  </a:ext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558B64AFFE26B43B77AA17D11A60417" ma:contentTypeVersion="1" ma:contentTypeDescription="Kurkite naują dokumentą." ma:contentTypeScope="" ma:versionID="2703601d86ed8d9a7eef9c1f094035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10fe1bae16a0c1b915fb580214426e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F7CD3B-4BDC-4FFF-8286-D859AF7C2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D1417B-ED11-4CC5-885D-BE51DEC59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FD143-D27D-4B6D-825C-3395C4F378F8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9032</TotalTime>
  <Words>713</Words>
  <Application>Microsoft Macintosh PowerPoint</Application>
  <PresentationFormat>On-screen Show (4:3)</PresentationFormat>
  <Paragraphs>144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Rausvas skaidriu sablonas</vt:lpstr>
      <vt:lpstr>Melsvas skaidriu sablonas</vt:lpstr>
      <vt:lpstr>Pilkas skaidriu sablonas</vt:lpstr>
      <vt:lpstr>Tema2</vt:lpstr>
      <vt:lpstr>Custom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Consortia role in assessing user needs  </vt:lpstr>
      <vt:lpstr>Consortium almost never hears the voice of end-user</vt:lpstr>
      <vt:lpstr>Subjects maps</vt:lpstr>
      <vt:lpstr>Good communication - VITAL</vt:lpstr>
      <vt:lpstr>Users surveys</vt:lpstr>
      <vt:lpstr>Usage reports</vt:lpstr>
      <vt:lpstr>Any questions?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</dc:creator>
  <cp:lastModifiedBy>Romy Beard</cp:lastModifiedBy>
  <cp:revision>109</cp:revision>
  <dcterms:created xsi:type="dcterms:W3CDTF">2016-09-05T09:26:26Z</dcterms:created>
  <dcterms:modified xsi:type="dcterms:W3CDTF">2017-11-02T11:18:53Z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0x0101006558B64AFFE26B43B77AA17D11A60417</vt:lpwstr>
  </property>
</Properties>
</file>